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oleObject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  <p:sldMasterId id="2147483730" r:id="rId2"/>
  </p:sldMasterIdLst>
  <p:sldIdLst>
    <p:sldId id="267" r:id="rId3"/>
    <p:sldId id="258" r:id="rId4"/>
    <p:sldId id="264" r:id="rId5"/>
    <p:sldId id="270" r:id="rId6"/>
    <p:sldId id="268" r:id="rId7"/>
    <p:sldId id="269" r:id="rId8"/>
    <p:sldId id="266" r:id="rId9"/>
  </p:sldIdLst>
  <p:sldSz cx="9144000" cy="6858000" type="screen4x3"/>
  <p:notesSz cx="6858000" cy="9144000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328"/>
    <p:restoredTop sz="94682"/>
  </p:normalViewPr>
  <p:slideViewPr>
    <p:cSldViewPr>
      <p:cViewPr varScale="1">
        <p:scale>
          <a:sx n="111" d="100"/>
          <a:sy n="111" d="100"/>
        </p:scale>
        <p:origin x="1528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xmlns="" id="{E7C58655-AB38-4672-8DA6-CECB4A63D547}"/>
              </a:ext>
            </a:extLst>
          </p:cNvPr>
          <p:cNvGrpSpPr>
            <a:grpSpLocks/>
          </p:cNvGrpSpPr>
          <p:nvPr/>
        </p:nvGrpSpPr>
        <p:grpSpPr bwMode="auto">
          <a:xfrm>
            <a:off x="0" y="6350"/>
            <a:ext cx="9140825" cy="6851650"/>
            <a:chOff x="0" y="4"/>
            <a:chExt cx="5758" cy="4316"/>
          </a:xfrm>
        </p:grpSpPr>
        <p:grpSp>
          <p:nvGrpSpPr>
            <p:cNvPr id="5" name="Group 3">
              <a:extLst>
                <a:ext uri="{FF2B5EF4-FFF2-40B4-BE49-F238E27FC236}">
                  <a16:creationId xmlns:a16="http://schemas.microsoft.com/office/drawing/2014/main" xmlns="" id="{FD41250F-C6D4-4E3C-A28A-183C1C55020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6" name="Freeform 4">
                <a:extLst>
                  <a:ext uri="{FF2B5EF4-FFF2-40B4-BE49-F238E27FC236}">
                    <a16:creationId xmlns:a16="http://schemas.microsoft.com/office/drawing/2014/main" xmlns="" id="{7D2F96D7-F677-47C8-83DC-71EA50182770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>
                  <a:gd name="T0" fmla="*/ 0 w 5184"/>
                  <a:gd name="T1" fmla="*/ 3159 h 3159"/>
                  <a:gd name="T2" fmla="*/ 5296 w 5184"/>
                  <a:gd name="T3" fmla="*/ 3159 h 3159"/>
                  <a:gd name="T4" fmla="*/ 5296 w 5184"/>
                  <a:gd name="T5" fmla="*/ 0 h 3159"/>
                  <a:gd name="T6" fmla="*/ 0 w 5184"/>
                  <a:gd name="T7" fmla="*/ 0 h 3159"/>
                  <a:gd name="T8" fmla="*/ 0 w 5184"/>
                  <a:gd name="T9" fmla="*/ 3159 h 3159"/>
                  <a:gd name="T10" fmla="*/ 0 w 5184"/>
                  <a:gd name="T11" fmla="*/ 3159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Freeform 5">
                <a:extLst>
                  <a:ext uri="{FF2B5EF4-FFF2-40B4-BE49-F238E27FC236}">
                    <a16:creationId xmlns:a16="http://schemas.microsoft.com/office/drawing/2014/main" xmlns="" id="{6FC6E237-5FCB-4024-BE00-C7BF87865590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>
                  <a:gd name="T0" fmla="*/ 0 w 556"/>
                  <a:gd name="T1" fmla="*/ 0 h 3159"/>
                  <a:gd name="T2" fmla="*/ 0 w 556"/>
                  <a:gd name="T3" fmla="*/ 3159 h 3159"/>
                  <a:gd name="T4" fmla="*/ 570 w 556"/>
                  <a:gd name="T5" fmla="*/ 3159 h 3159"/>
                  <a:gd name="T6" fmla="*/ 570 w 556"/>
                  <a:gd name="T7" fmla="*/ 0 h 3159"/>
                  <a:gd name="T8" fmla="*/ 0 w 556"/>
                  <a:gd name="T9" fmla="*/ 0 h 3159"/>
                  <a:gd name="T10" fmla="*/ 0 w 556"/>
                  <a:gd name="T11" fmla="*/ 0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xmlns="" id="{A0557C83-81B5-4A55-BE16-F99F27906B98}"/>
                </a:ext>
              </a:extLst>
            </p:cNvPr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>
                <a:gd name="T0" fmla="*/ 0 w 12"/>
                <a:gd name="T1" fmla="*/ 0 h 420"/>
                <a:gd name="T2" fmla="*/ 0 w 12"/>
                <a:gd name="T3" fmla="*/ 420 h 420"/>
                <a:gd name="T4" fmla="*/ 12 w 12"/>
                <a:gd name="T5" fmla="*/ 420 h 420"/>
                <a:gd name="T6" fmla="*/ 12 w 12"/>
                <a:gd name="T7" fmla="*/ 0 h 420"/>
                <a:gd name="T8" fmla="*/ 0 w 12"/>
                <a:gd name="T9" fmla="*/ 0 h 420"/>
                <a:gd name="T10" fmla="*/ 0 w 12"/>
                <a:gd name="T11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de-DE">
                <a:ea typeface="+mn-ea"/>
              </a:endParaRPr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xmlns="" id="{C854C11A-6110-4787-BE16-9BC0614C3AA1}"/>
                </a:ext>
              </a:extLst>
            </p:cNvPr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>
                <a:gd name="T0" fmla="*/ 258 w 251"/>
                <a:gd name="T1" fmla="*/ 0 h 12"/>
                <a:gd name="T2" fmla="*/ 0 w 251"/>
                <a:gd name="T3" fmla="*/ 0 h 12"/>
                <a:gd name="T4" fmla="*/ 0 w 251"/>
                <a:gd name="T5" fmla="*/ 12 h 12"/>
                <a:gd name="T6" fmla="*/ 258 w 251"/>
                <a:gd name="T7" fmla="*/ 12 h 12"/>
                <a:gd name="T8" fmla="*/ 258 w 251"/>
                <a:gd name="T9" fmla="*/ 0 h 12"/>
                <a:gd name="T10" fmla="*/ 258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xmlns="" id="{D959BC7E-E4AC-481C-9C4C-FE69A66AC62E}"/>
                </a:ext>
              </a:extLst>
            </p:cNvPr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>
                <a:gd name="T0" fmla="*/ 0 w 251"/>
                <a:gd name="T1" fmla="*/ 0 h 12"/>
                <a:gd name="T2" fmla="*/ 0 w 251"/>
                <a:gd name="T3" fmla="*/ 12 h 12"/>
                <a:gd name="T4" fmla="*/ 2628 w 251"/>
                <a:gd name="T5" fmla="*/ 12 h 12"/>
                <a:gd name="T6" fmla="*/ 2628 w 251"/>
                <a:gd name="T7" fmla="*/ 0 h 12"/>
                <a:gd name="T8" fmla="*/ 0 w 251"/>
                <a:gd name="T9" fmla="*/ 0 h 12"/>
                <a:gd name="T10" fmla="*/ 0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9" name="Group 9">
              <a:extLst>
                <a:ext uri="{FF2B5EF4-FFF2-40B4-BE49-F238E27FC236}">
                  <a16:creationId xmlns:a16="http://schemas.microsoft.com/office/drawing/2014/main" xmlns="" id="{4B081131-C98B-46EF-A7D7-3017969A79F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xmlns="" id="{AD6CEE4C-05C5-4FBB-9383-6D1FDB994973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xmlns="" id="{1814059C-C9DA-41C2-A9FF-B1C30F7C6C94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Freeform 12">
                <a:extLst>
                  <a:ext uri="{FF2B5EF4-FFF2-40B4-BE49-F238E27FC236}">
                    <a16:creationId xmlns:a16="http://schemas.microsoft.com/office/drawing/2014/main" xmlns="" id="{BAEC7BF2-95A5-463D-BD7D-B34AF3527B6C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82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829 w 4724"/>
                  <a:gd name="T7" fmla="*/ 12 h 12"/>
                  <a:gd name="T8" fmla="*/ 4829 w 4724"/>
                  <a:gd name="T9" fmla="*/ 0 h 12"/>
                  <a:gd name="T10" fmla="*/ 482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xmlns="" id="{8D3A0B39-3435-407E-903C-72BB1EA27F1F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xmlns="" id="{D37FD624-1C04-4EAE-941C-B82719644DDE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xmlns="" id="{C7045F06-4725-40A4-B814-4C98AF9F3103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de-DE">
                  <a:ea typeface="+mn-ea"/>
                </a:endParaRPr>
              </a:p>
            </p:txBody>
          </p:sp>
        </p:grpSp>
      </p:grpSp>
      <p:sp>
        <p:nvSpPr>
          <p:cNvPr id="24592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75"/>
            <a:ext cx="7086600" cy="1431925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de-DE" noProof="0"/>
              <a:t>Titelmasterformat durch Klicken bearbeiten</a:t>
            </a:r>
          </a:p>
        </p:txBody>
      </p:sp>
      <p:sp>
        <p:nvSpPr>
          <p:cNvPr id="24593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de-DE" noProof="0"/>
              <a:t>Formatvorlage des Untertitelmasters durch Klicken bearbeiten</a:t>
            </a:r>
          </a:p>
        </p:txBody>
      </p:sp>
      <p:sp>
        <p:nvSpPr>
          <p:cNvPr id="18" name="Rectangle 18">
            <a:extLst>
              <a:ext uri="{FF2B5EF4-FFF2-40B4-BE49-F238E27FC236}">
                <a16:creationId xmlns:a16="http://schemas.microsoft.com/office/drawing/2014/main" xmlns="" id="{D6FB6758-5152-4032-8D99-81E0D1AE9F8C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19" name="Rectangle 19">
            <a:extLst>
              <a:ext uri="{FF2B5EF4-FFF2-40B4-BE49-F238E27FC236}">
                <a16:creationId xmlns:a16="http://schemas.microsoft.com/office/drawing/2014/main" xmlns="" id="{08A39BAF-2BE3-4F8C-A744-77090FC4A41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20" name="Rectangle 20">
            <a:extLst>
              <a:ext uri="{FF2B5EF4-FFF2-40B4-BE49-F238E27FC236}">
                <a16:creationId xmlns:a16="http://schemas.microsoft.com/office/drawing/2014/main" xmlns="" id="{30539B8D-68CB-4D71-A16F-CEB92963865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FC26E9-2579-4DAC-AA1B-138AA81F5E90}" type="slidenum">
              <a:rPr lang="de-DE" altLang="en-US"/>
              <a:pPr/>
              <a:t>‹Nr.›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1066298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17">
            <a:extLst>
              <a:ext uri="{FF2B5EF4-FFF2-40B4-BE49-F238E27FC236}">
                <a16:creationId xmlns:a16="http://schemas.microsoft.com/office/drawing/2014/main" xmlns="" id="{22CA3FDD-C1A5-480E-9C26-04F47ACB470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8">
            <a:extLst>
              <a:ext uri="{FF2B5EF4-FFF2-40B4-BE49-F238E27FC236}">
                <a16:creationId xmlns:a16="http://schemas.microsoft.com/office/drawing/2014/main" xmlns="" id="{8FECD9AC-4282-4811-B336-EB82C106042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9">
            <a:extLst>
              <a:ext uri="{FF2B5EF4-FFF2-40B4-BE49-F238E27FC236}">
                <a16:creationId xmlns:a16="http://schemas.microsoft.com/office/drawing/2014/main" xmlns="" id="{A905BA0D-8134-48C4-A84A-955BC8AC3B7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820A75-68C3-491D-A643-3E4E54F21AD9}" type="slidenum">
              <a:rPr lang="de-DE" altLang="en-US"/>
              <a:pPr/>
              <a:t>‹Nr.›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430750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Rectangle 17">
            <a:extLst>
              <a:ext uri="{FF2B5EF4-FFF2-40B4-BE49-F238E27FC236}">
                <a16:creationId xmlns:a16="http://schemas.microsoft.com/office/drawing/2014/main" xmlns="" id="{A46C3334-3DF5-40DA-AB9E-93C4C1749F2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8">
            <a:extLst>
              <a:ext uri="{FF2B5EF4-FFF2-40B4-BE49-F238E27FC236}">
                <a16:creationId xmlns:a16="http://schemas.microsoft.com/office/drawing/2014/main" xmlns="" id="{D8B903FC-74DA-41F2-9C32-B68A83BDB47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9">
            <a:extLst>
              <a:ext uri="{FF2B5EF4-FFF2-40B4-BE49-F238E27FC236}">
                <a16:creationId xmlns:a16="http://schemas.microsoft.com/office/drawing/2014/main" xmlns="" id="{E8B7651A-2848-455F-ABC6-94BAE5E0D48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E68E2E3-8C75-4652-9FEA-8D0ED625AE0A}" type="slidenum">
              <a:rPr lang="de-DE" altLang="en-US"/>
              <a:pPr/>
              <a:t>‹Nr.›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1853666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Rectangle 17">
            <a:extLst>
              <a:ext uri="{FF2B5EF4-FFF2-40B4-BE49-F238E27FC236}">
                <a16:creationId xmlns:a16="http://schemas.microsoft.com/office/drawing/2014/main" xmlns="" id="{82764868-EF10-438A-B727-9109FBB37DB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8">
            <a:extLst>
              <a:ext uri="{FF2B5EF4-FFF2-40B4-BE49-F238E27FC236}">
                <a16:creationId xmlns:a16="http://schemas.microsoft.com/office/drawing/2014/main" xmlns="" id="{41335EED-71E2-409F-B722-A457CD54430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Rectangle 19">
            <a:extLst>
              <a:ext uri="{FF2B5EF4-FFF2-40B4-BE49-F238E27FC236}">
                <a16:creationId xmlns:a16="http://schemas.microsoft.com/office/drawing/2014/main" xmlns="" id="{0C4AEEDE-3BD3-48C6-A09F-6E534563A6F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59BDA18-682D-4EDB-89B0-F14C4C6077E1}" type="slidenum">
              <a:rPr lang="de-DE" altLang="en-US"/>
              <a:pPr/>
              <a:t>‹Nr.›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2368788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Rectangle 17">
            <a:extLst>
              <a:ext uri="{FF2B5EF4-FFF2-40B4-BE49-F238E27FC236}">
                <a16:creationId xmlns:a16="http://schemas.microsoft.com/office/drawing/2014/main" xmlns="" id="{E14F7E2E-FFE9-4AC8-9D2A-4E9A7A5EB77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Rectangle 18">
            <a:extLst>
              <a:ext uri="{FF2B5EF4-FFF2-40B4-BE49-F238E27FC236}">
                <a16:creationId xmlns:a16="http://schemas.microsoft.com/office/drawing/2014/main" xmlns="" id="{A6E970A1-9C7B-4089-BD13-7CD62647A23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Rectangle 19">
            <a:extLst>
              <a:ext uri="{FF2B5EF4-FFF2-40B4-BE49-F238E27FC236}">
                <a16:creationId xmlns:a16="http://schemas.microsoft.com/office/drawing/2014/main" xmlns="" id="{2EB5C147-4B32-4CB9-A020-2C6F2D3405A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58BE71-8B99-4E60-A42C-1C752DC802F0}" type="slidenum">
              <a:rPr lang="de-DE" altLang="en-US"/>
              <a:pPr/>
              <a:t>‹Nr.›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21979243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Rectangle 17">
            <a:extLst>
              <a:ext uri="{FF2B5EF4-FFF2-40B4-BE49-F238E27FC236}">
                <a16:creationId xmlns:a16="http://schemas.microsoft.com/office/drawing/2014/main" xmlns="" id="{65EB0F91-0777-4C29-A85E-9A27BF90662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Rectangle 18">
            <a:extLst>
              <a:ext uri="{FF2B5EF4-FFF2-40B4-BE49-F238E27FC236}">
                <a16:creationId xmlns:a16="http://schemas.microsoft.com/office/drawing/2014/main" xmlns="" id="{B0EC6964-B549-4B98-97EC-D5C7FE894C5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9">
            <a:extLst>
              <a:ext uri="{FF2B5EF4-FFF2-40B4-BE49-F238E27FC236}">
                <a16:creationId xmlns:a16="http://schemas.microsoft.com/office/drawing/2014/main" xmlns="" id="{8F3E5E27-10C8-47BC-A462-90386FEFD24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F48DFFE-94F8-4053-AC4B-55F7D5CB9E1C}" type="slidenum">
              <a:rPr lang="de-DE" altLang="en-US"/>
              <a:pPr/>
              <a:t>‹Nr.›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28093874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>
            <a:extLst>
              <a:ext uri="{FF2B5EF4-FFF2-40B4-BE49-F238E27FC236}">
                <a16:creationId xmlns:a16="http://schemas.microsoft.com/office/drawing/2014/main" xmlns="" id="{C1BBC621-C406-45D4-87DD-26A98185F2B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Rectangle 18">
            <a:extLst>
              <a:ext uri="{FF2B5EF4-FFF2-40B4-BE49-F238E27FC236}">
                <a16:creationId xmlns:a16="http://schemas.microsoft.com/office/drawing/2014/main" xmlns="" id="{60B9D772-7D40-4F55-8430-4237B75141B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Rectangle 19">
            <a:extLst>
              <a:ext uri="{FF2B5EF4-FFF2-40B4-BE49-F238E27FC236}">
                <a16:creationId xmlns:a16="http://schemas.microsoft.com/office/drawing/2014/main" xmlns="" id="{82C9A686-493C-4E2B-9859-C9B5027B22D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E1E89D9-EA26-42F8-900D-0D93229677AF}" type="slidenum">
              <a:rPr lang="de-DE" altLang="en-US"/>
              <a:pPr/>
              <a:t>‹Nr.›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40256282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Rectangle 17">
            <a:extLst>
              <a:ext uri="{FF2B5EF4-FFF2-40B4-BE49-F238E27FC236}">
                <a16:creationId xmlns:a16="http://schemas.microsoft.com/office/drawing/2014/main" xmlns="" id="{B1CAEDA3-459C-4469-A8F4-9E2DEB5D965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8">
            <a:extLst>
              <a:ext uri="{FF2B5EF4-FFF2-40B4-BE49-F238E27FC236}">
                <a16:creationId xmlns:a16="http://schemas.microsoft.com/office/drawing/2014/main" xmlns="" id="{DEEEC039-0567-4FE4-A670-4DD5A5B7B03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Rectangle 19">
            <a:extLst>
              <a:ext uri="{FF2B5EF4-FFF2-40B4-BE49-F238E27FC236}">
                <a16:creationId xmlns:a16="http://schemas.microsoft.com/office/drawing/2014/main" xmlns="" id="{7867C409-18E3-4144-B9F1-C7BE8D080C2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9F4C36-5913-44DD-9FA6-C1FAA3EA05FD}" type="slidenum">
              <a:rPr lang="de-DE" altLang="en-US"/>
              <a:pPr/>
              <a:t>‹Nr.›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5353290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Rectangle 17">
            <a:extLst>
              <a:ext uri="{FF2B5EF4-FFF2-40B4-BE49-F238E27FC236}">
                <a16:creationId xmlns:a16="http://schemas.microsoft.com/office/drawing/2014/main" xmlns="" id="{C69356FE-3992-4BDF-BE5F-6CF3AC6EB07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8">
            <a:extLst>
              <a:ext uri="{FF2B5EF4-FFF2-40B4-BE49-F238E27FC236}">
                <a16:creationId xmlns:a16="http://schemas.microsoft.com/office/drawing/2014/main" xmlns="" id="{4A1DA843-37E0-4FEB-AE81-D4A95617CEE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Rectangle 19">
            <a:extLst>
              <a:ext uri="{FF2B5EF4-FFF2-40B4-BE49-F238E27FC236}">
                <a16:creationId xmlns:a16="http://schemas.microsoft.com/office/drawing/2014/main" xmlns="" id="{77868C7A-F41F-4E77-A5CC-50F5ECCF4F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F5BA001-B9B0-47FB-AE2F-C1584BFEB847}" type="slidenum">
              <a:rPr lang="de-DE" altLang="en-US"/>
              <a:pPr/>
              <a:t>‹Nr.›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1103791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17">
            <a:extLst>
              <a:ext uri="{FF2B5EF4-FFF2-40B4-BE49-F238E27FC236}">
                <a16:creationId xmlns:a16="http://schemas.microsoft.com/office/drawing/2014/main" xmlns="" id="{F243636D-04F6-487C-816F-CA757D6E3D3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8">
            <a:extLst>
              <a:ext uri="{FF2B5EF4-FFF2-40B4-BE49-F238E27FC236}">
                <a16:creationId xmlns:a16="http://schemas.microsoft.com/office/drawing/2014/main" xmlns="" id="{328C3CA2-EFA3-460F-9406-87B719EBCD1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9">
            <a:extLst>
              <a:ext uri="{FF2B5EF4-FFF2-40B4-BE49-F238E27FC236}">
                <a16:creationId xmlns:a16="http://schemas.microsoft.com/office/drawing/2014/main" xmlns="" id="{09AE17F5-D765-42DA-ACD6-908C75DAC54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32E200-1DB4-4638-A620-E9BB096BC5F2}" type="slidenum">
              <a:rPr lang="de-DE" altLang="en-US"/>
              <a:pPr/>
              <a:t>‹Nr.›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7754990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17">
            <a:extLst>
              <a:ext uri="{FF2B5EF4-FFF2-40B4-BE49-F238E27FC236}">
                <a16:creationId xmlns:a16="http://schemas.microsoft.com/office/drawing/2014/main" xmlns="" id="{50318C4F-03BF-490A-AA3B-4937E454E9D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8">
            <a:extLst>
              <a:ext uri="{FF2B5EF4-FFF2-40B4-BE49-F238E27FC236}">
                <a16:creationId xmlns:a16="http://schemas.microsoft.com/office/drawing/2014/main" xmlns="" id="{6E896179-F5C0-4AD7-98B2-F79AF0A9CD7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9">
            <a:extLst>
              <a:ext uri="{FF2B5EF4-FFF2-40B4-BE49-F238E27FC236}">
                <a16:creationId xmlns:a16="http://schemas.microsoft.com/office/drawing/2014/main" xmlns="" id="{CE37A339-0AC8-48BF-8735-1FE0105FBDE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F1B6C1-1946-4907-A5BF-00218F3F284D}" type="slidenum">
              <a:rPr lang="de-DE" altLang="en-US"/>
              <a:pPr/>
              <a:t>‹Nr.›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23620986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>
            <a:extLst>
              <a:ext uri="{FF2B5EF4-FFF2-40B4-BE49-F238E27FC236}">
                <a16:creationId xmlns:a16="http://schemas.microsoft.com/office/drawing/2014/main" xmlns="" id="{F62B3E1D-285F-4E43-9076-84558DDCC458}"/>
              </a:ext>
            </a:extLst>
          </p:cNvPr>
          <p:cNvSpPr>
            <a:spLocks/>
          </p:cNvSpPr>
          <p:nvPr/>
        </p:nvSpPr>
        <p:spPr bwMode="blackWhite">
          <a:xfrm>
            <a:off x="20638" y="12700"/>
            <a:ext cx="8896350" cy="6780213"/>
          </a:xfrm>
          <a:custGeom>
            <a:avLst/>
            <a:gdLst>
              <a:gd name="T0" fmla="*/ 2147483647 w 3985"/>
              <a:gd name="T1" fmla="*/ 0 h 3619"/>
              <a:gd name="T2" fmla="*/ 0 w 3985"/>
              <a:gd name="T3" fmla="*/ 2147483647 h 3619"/>
              <a:gd name="T4" fmla="*/ 2147483647 w 3985"/>
              <a:gd name="T5" fmla="*/ 2147483647 h 3619"/>
              <a:gd name="T6" fmla="*/ 2147483647 w 3985"/>
              <a:gd name="T7" fmla="*/ 2147483647 h 3619"/>
              <a:gd name="T8" fmla="*/ 2147483647 w 3985"/>
              <a:gd name="T9" fmla="*/ 0 h 3619"/>
              <a:gd name="T10" fmla="*/ 2147483647 w 3985"/>
              <a:gd name="T11" fmla="*/ 0 h 361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3985" h="3619">
                <a:moveTo>
                  <a:pt x="2822" y="0"/>
                </a:moveTo>
                <a:lnTo>
                  <a:pt x="0" y="975"/>
                </a:lnTo>
                <a:lnTo>
                  <a:pt x="2169" y="3619"/>
                </a:lnTo>
                <a:lnTo>
                  <a:pt x="3985" y="1125"/>
                </a:lnTo>
                <a:lnTo>
                  <a:pt x="2822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5" name="Group 8">
            <a:extLst>
              <a:ext uri="{FF2B5EF4-FFF2-40B4-BE49-F238E27FC236}">
                <a16:creationId xmlns:a16="http://schemas.microsoft.com/office/drawing/2014/main" xmlns="" id="{06D5307B-409A-45F2-89BF-3C9328EE6DF4}"/>
              </a:ext>
            </a:extLst>
          </p:cNvPr>
          <p:cNvGrpSpPr>
            <a:grpSpLocks/>
          </p:cNvGrpSpPr>
          <p:nvPr/>
        </p:nvGrpSpPr>
        <p:grpSpPr bwMode="auto">
          <a:xfrm>
            <a:off x="195263" y="234950"/>
            <a:ext cx="3787775" cy="1778000"/>
            <a:chOff x="123" y="148"/>
            <a:chExt cx="2386" cy="1120"/>
          </a:xfrm>
        </p:grpSpPr>
        <p:sp>
          <p:nvSpPr>
            <p:cNvPr id="6" name="Freeform 9">
              <a:extLst>
                <a:ext uri="{FF2B5EF4-FFF2-40B4-BE49-F238E27FC236}">
                  <a16:creationId xmlns:a16="http://schemas.microsoft.com/office/drawing/2014/main" xmlns="" id="{8355CA8E-2DA1-4905-9596-7F27735DA57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7" y="177"/>
              <a:ext cx="2250" cy="1017"/>
            </a:xfrm>
            <a:custGeom>
              <a:avLst/>
              <a:gdLst>
                <a:gd name="T0" fmla="*/ 1165081 w 794"/>
                <a:gd name="T1" fmla="*/ 213170 h 414"/>
                <a:gd name="T2" fmla="*/ 1041929 w 794"/>
                <a:gd name="T3" fmla="*/ 171664 h 414"/>
                <a:gd name="T4" fmla="*/ 816104 w 794"/>
                <a:gd name="T5" fmla="*/ 113430 h 414"/>
                <a:gd name="T6" fmla="*/ 104152 w 794"/>
                <a:gd name="T7" fmla="*/ 0 h 414"/>
                <a:gd name="T8" fmla="*/ 33591 w 794"/>
                <a:gd name="T9" fmla="*/ 10747 h 414"/>
                <a:gd name="T10" fmla="*/ 0 w 794"/>
                <a:gd name="T11" fmla="*/ 44832 h 414"/>
                <a:gd name="T12" fmla="*/ 40936 w 794"/>
                <a:gd name="T13" fmla="*/ 83723 h 414"/>
                <a:gd name="T14" fmla="*/ 836357 w 794"/>
                <a:gd name="T15" fmla="*/ 220863 h 414"/>
                <a:gd name="T16" fmla="*/ 1010635 w 794"/>
                <a:gd name="T17" fmla="*/ 212081 h 414"/>
                <a:gd name="T18" fmla="*/ 1151541 w 794"/>
                <a:gd name="T19" fmla="*/ 223440 h 414"/>
                <a:gd name="T20" fmla="*/ 1165081 w 794"/>
                <a:gd name="T21" fmla="*/ 213170 h 414"/>
                <a:gd name="T22" fmla="*/ 1165081 w 794"/>
                <a:gd name="T23" fmla="*/ 213170 h 41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 10">
              <a:extLst>
                <a:ext uri="{FF2B5EF4-FFF2-40B4-BE49-F238E27FC236}">
                  <a16:creationId xmlns:a16="http://schemas.microsoft.com/office/drawing/2014/main" xmlns="" id="{36AB9EB2-2FA0-4955-A841-7DEDB501C74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6" y="261"/>
              <a:ext cx="2244" cy="1007"/>
            </a:xfrm>
            <a:custGeom>
              <a:avLst/>
              <a:gdLst>
                <a:gd name="T0" fmla="*/ 1555 w 1586"/>
                <a:gd name="T1" fmla="*/ 0 h 821"/>
                <a:gd name="T2" fmla="*/ 15107 w 1586"/>
                <a:gd name="T3" fmla="*/ 2167 h 821"/>
                <a:gd name="T4" fmla="*/ 16207 w 1586"/>
                <a:gd name="T5" fmla="*/ 2664 h 821"/>
                <a:gd name="T6" fmla="*/ 18003 w 1586"/>
                <a:gd name="T7" fmla="*/ 3307 h 821"/>
                <a:gd name="T8" fmla="*/ 17765 w 1586"/>
                <a:gd name="T9" fmla="*/ 3428 h 821"/>
                <a:gd name="T10" fmla="*/ 15320 w 1586"/>
                <a:gd name="T11" fmla="*/ 3286 h 821"/>
                <a:gd name="T12" fmla="*/ 12994 w 1586"/>
                <a:gd name="T13" fmla="*/ 3387 h 821"/>
                <a:gd name="T14" fmla="*/ 470 w 1586"/>
                <a:gd name="T15" fmla="*/ 1247 h 821"/>
                <a:gd name="T16" fmla="*/ 0 w 1586"/>
                <a:gd name="T17" fmla="*/ 627 h 821"/>
                <a:gd name="T18" fmla="*/ 521 w 1586"/>
                <a:gd name="T19" fmla="*/ 132 h 821"/>
                <a:gd name="T20" fmla="*/ 1555 w 1586"/>
                <a:gd name="T21" fmla="*/ 0 h 821"/>
                <a:gd name="T22" fmla="*/ 1555 w 1586"/>
                <a:gd name="T23" fmla="*/ 0 h 82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 11">
              <a:extLst>
                <a:ext uri="{FF2B5EF4-FFF2-40B4-BE49-F238E27FC236}">
                  <a16:creationId xmlns:a16="http://schemas.microsoft.com/office/drawing/2014/main" xmlns="" id="{2F719F29-EC03-4DEF-AEC9-A87BA46C7DC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74" y="344"/>
              <a:ext cx="1488" cy="919"/>
            </a:xfrm>
            <a:custGeom>
              <a:avLst/>
              <a:gdLst>
                <a:gd name="T0" fmla="*/ 0 w 1049"/>
                <a:gd name="T1" fmla="*/ 1385 h 747"/>
                <a:gd name="T2" fmla="*/ 10653 w 1049"/>
                <a:gd name="T3" fmla="*/ 3186 h 747"/>
                <a:gd name="T4" fmla="*/ 10851 w 1049"/>
                <a:gd name="T5" fmla="*/ 2278 h 747"/>
                <a:gd name="T6" fmla="*/ 12121 w 1049"/>
                <a:gd name="T7" fmla="*/ 1801 h 747"/>
                <a:gd name="T8" fmla="*/ 901 w 1049"/>
                <a:gd name="T9" fmla="*/ 0 h 747"/>
                <a:gd name="T10" fmla="*/ 0 w 1049"/>
                <a:gd name="T11" fmla="*/ 540 h 747"/>
                <a:gd name="T12" fmla="*/ 0 w 1049"/>
                <a:gd name="T13" fmla="*/ 1385 h 747"/>
                <a:gd name="T14" fmla="*/ 0 w 1049"/>
                <a:gd name="T15" fmla="*/ 1385 h 74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9" name="Group 12">
              <a:extLst>
                <a:ext uri="{FF2B5EF4-FFF2-40B4-BE49-F238E27FC236}">
                  <a16:creationId xmlns:a16="http://schemas.microsoft.com/office/drawing/2014/main" xmlns="" id="{37E0E79E-12A0-4051-997A-E70FBCB1D7D9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23" y="148"/>
              <a:ext cx="2386" cy="1081"/>
              <a:chOff x="123" y="148"/>
              <a:chExt cx="2386" cy="1081"/>
            </a:xfrm>
          </p:grpSpPr>
          <p:sp>
            <p:nvSpPr>
              <p:cNvPr id="10" name="Freeform 13">
                <a:extLst>
                  <a:ext uri="{FF2B5EF4-FFF2-40B4-BE49-F238E27FC236}">
                    <a16:creationId xmlns:a16="http://schemas.microsoft.com/office/drawing/2014/main" xmlns="" id="{54E5A619-12A2-4F17-A433-529762FC5A8E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2005" y="934"/>
                <a:ext cx="212" cy="214"/>
              </a:xfrm>
              <a:custGeom>
                <a:avLst/>
                <a:gdLst>
                  <a:gd name="T0" fmla="*/ 1237 w 150"/>
                  <a:gd name="T1" fmla="*/ 0 h 173"/>
                  <a:gd name="T2" fmla="*/ 455 w 150"/>
                  <a:gd name="T3" fmla="*/ 294 h 173"/>
                  <a:gd name="T4" fmla="*/ 0 w 150"/>
                  <a:gd name="T5" fmla="*/ 768 h 173"/>
                  <a:gd name="T6" fmla="*/ 900 w 150"/>
                  <a:gd name="T7" fmla="*/ 710 h 173"/>
                  <a:gd name="T8" fmla="*/ 1160 w 150"/>
                  <a:gd name="T9" fmla="*/ 375 h 173"/>
                  <a:gd name="T10" fmla="*/ 1692 w 150"/>
                  <a:gd name="T11" fmla="*/ 119 h 173"/>
                  <a:gd name="T12" fmla="*/ 1237 w 150"/>
                  <a:gd name="T13" fmla="*/ 0 h 173"/>
                  <a:gd name="T14" fmla="*/ 1237 w 150"/>
                  <a:gd name="T15" fmla="*/ 0 h 17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Freeform 14">
                <a:extLst>
                  <a:ext uri="{FF2B5EF4-FFF2-40B4-BE49-F238E27FC236}">
                    <a16:creationId xmlns:a16="http://schemas.microsoft.com/office/drawing/2014/main" xmlns="" id="{53F83C21-E94D-4FAC-A791-54265E0B74AB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23" y="148"/>
                <a:ext cx="2386" cy="1081"/>
              </a:xfrm>
              <a:custGeom>
                <a:avLst/>
                <a:gdLst>
                  <a:gd name="T0" fmla="*/ 1787 w 1684"/>
                  <a:gd name="T1" fmla="*/ 0 h 880"/>
                  <a:gd name="T2" fmla="*/ 723 w 1684"/>
                  <a:gd name="T3" fmla="*/ 220 h 880"/>
                  <a:gd name="T4" fmla="*/ 0 w 1684"/>
                  <a:gd name="T5" fmla="*/ 878 h 880"/>
                  <a:gd name="T6" fmla="*/ 771 w 1684"/>
                  <a:gd name="T7" fmla="*/ 1515 h 880"/>
                  <a:gd name="T8" fmla="*/ 13548 w 1684"/>
                  <a:gd name="T9" fmla="*/ 3659 h 880"/>
                  <a:gd name="T10" fmla="*/ 16301 w 1684"/>
                  <a:gd name="T11" fmla="*/ 3526 h 880"/>
                  <a:gd name="T12" fmla="*/ 18531 w 1684"/>
                  <a:gd name="T13" fmla="*/ 3715 h 880"/>
                  <a:gd name="T14" fmla="*/ 19305 w 1684"/>
                  <a:gd name="T15" fmla="*/ 3414 h 880"/>
                  <a:gd name="T16" fmla="*/ 17216 w 1684"/>
                  <a:gd name="T17" fmla="*/ 2802 h 880"/>
                  <a:gd name="T18" fmla="*/ 16368 w 1684"/>
                  <a:gd name="T19" fmla="*/ 2164 h 880"/>
                  <a:gd name="T20" fmla="*/ 15699 w 1684"/>
                  <a:gd name="T21" fmla="*/ 2225 h 880"/>
                  <a:gd name="T22" fmla="*/ 16494 w 1684"/>
                  <a:gd name="T23" fmla="*/ 2802 h 880"/>
                  <a:gd name="T24" fmla="*/ 18089 w 1684"/>
                  <a:gd name="T25" fmla="*/ 3417 h 880"/>
                  <a:gd name="T26" fmla="*/ 16200 w 1684"/>
                  <a:gd name="T27" fmla="*/ 3322 h 880"/>
                  <a:gd name="T28" fmla="*/ 13972 w 1684"/>
                  <a:gd name="T29" fmla="*/ 3433 h 880"/>
                  <a:gd name="T30" fmla="*/ 14384 w 1684"/>
                  <a:gd name="T31" fmla="*/ 2742 h 880"/>
                  <a:gd name="T32" fmla="*/ 15339 w 1684"/>
                  <a:gd name="T33" fmla="*/ 2271 h 880"/>
                  <a:gd name="T34" fmla="*/ 14221 w 1684"/>
                  <a:gd name="T35" fmla="*/ 2330 h 880"/>
                  <a:gd name="T36" fmla="*/ 13354 w 1684"/>
                  <a:gd name="T37" fmla="*/ 2779 h 880"/>
                  <a:gd name="T38" fmla="*/ 13059 w 1684"/>
                  <a:gd name="T39" fmla="*/ 3341 h 880"/>
                  <a:gd name="T40" fmla="*/ 1228 w 1684"/>
                  <a:gd name="T41" fmla="*/ 1308 h 880"/>
                  <a:gd name="T42" fmla="*/ 915 w 1684"/>
                  <a:gd name="T43" fmla="*/ 907 h 880"/>
                  <a:gd name="T44" fmla="*/ 1180 w 1684"/>
                  <a:gd name="T45" fmla="*/ 403 h 880"/>
                  <a:gd name="T46" fmla="*/ 2484 w 1684"/>
                  <a:gd name="T47" fmla="*/ 0 h 880"/>
                  <a:gd name="T48" fmla="*/ 1787 w 1684"/>
                  <a:gd name="T49" fmla="*/ 0 h 880"/>
                  <a:gd name="T50" fmla="*/ 1787 w 1684"/>
                  <a:gd name="T51" fmla="*/ 0 h 880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Freeform 15">
                <a:extLst>
                  <a:ext uri="{FF2B5EF4-FFF2-40B4-BE49-F238E27FC236}">
                    <a16:creationId xmlns:a16="http://schemas.microsoft.com/office/drawing/2014/main" xmlns="" id="{0261FA1F-FBF4-471B-9CCA-3FF3168E1FBC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24" y="158"/>
                <a:ext cx="1686" cy="614"/>
              </a:xfrm>
              <a:custGeom>
                <a:avLst/>
                <a:gdLst>
                  <a:gd name="T0" fmla="*/ 1148 w 1190"/>
                  <a:gd name="T1" fmla="*/ 0 h 500"/>
                  <a:gd name="T2" fmla="*/ 13640 w 1190"/>
                  <a:gd name="T3" fmla="*/ 2063 h 500"/>
                  <a:gd name="T4" fmla="*/ 12325 w 1190"/>
                  <a:gd name="T5" fmla="*/ 2105 h 500"/>
                  <a:gd name="T6" fmla="*/ 0 w 1190"/>
                  <a:gd name="T7" fmla="*/ 113 h 500"/>
                  <a:gd name="T8" fmla="*/ 1148 w 1190"/>
                  <a:gd name="T9" fmla="*/ 0 h 500"/>
                  <a:gd name="T10" fmla="*/ 1148 w 1190"/>
                  <a:gd name="T11" fmla="*/ 0 h 5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" name="Freeform 16">
                <a:extLst>
                  <a:ext uri="{FF2B5EF4-FFF2-40B4-BE49-F238E27FC236}">
                    <a16:creationId xmlns:a16="http://schemas.microsoft.com/office/drawing/2014/main" xmlns="" id="{0C0D8EBC-D6E6-402C-8DAC-D1420BF46A91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09" y="251"/>
                <a:ext cx="227" cy="410"/>
              </a:xfrm>
              <a:custGeom>
                <a:avLst/>
                <a:gdLst>
                  <a:gd name="T0" fmla="*/ 1345 w 160"/>
                  <a:gd name="T1" fmla="*/ 0 h 335"/>
                  <a:gd name="T2" fmla="*/ 220 w 160"/>
                  <a:gd name="T3" fmla="*/ 439 h 335"/>
                  <a:gd name="T4" fmla="*/ 0 w 160"/>
                  <a:gd name="T5" fmla="*/ 944 h 335"/>
                  <a:gd name="T6" fmla="*/ 386 w 160"/>
                  <a:gd name="T7" fmla="*/ 1291 h 335"/>
                  <a:gd name="T8" fmla="*/ 1085 w 160"/>
                  <a:gd name="T9" fmla="*/ 1377 h 335"/>
                  <a:gd name="T10" fmla="*/ 880 w 160"/>
                  <a:gd name="T11" fmla="*/ 630 h 335"/>
                  <a:gd name="T12" fmla="*/ 1850 w 160"/>
                  <a:gd name="T13" fmla="*/ 72 h 335"/>
                  <a:gd name="T14" fmla="*/ 1345 w 160"/>
                  <a:gd name="T15" fmla="*/ 0 h 335"/>
                  <a:gd name="T16" fmla="*/ 1345 w 160"/>
                  <a:gd name="T17" fmla="*/ 0 h 33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Freeform 17">
                <a:extLst>
                  <a:ext uri="{FF2B5EF4-FFF2-40B4-BE49-F238E27FC236}">
                    <a16:creationId xmlns:a16="http://schemas.microsoft.com/office/drawing/2014/main" xmlns="" id="{29D83E4B-CB03-49D5-81F3-80E435AB0951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846" y="536"/>
                <a:ext cx="691" cy="364"/>
              </a:xfrm>
              <a:custGeom>
                <a:avLst/>
                <a:gdLst>
                  <a:gd name="T0" fmla="*/ 161 w 489"/>
                  <a:gd name="T1" fmla="*/ 146 h 296"/>
                  <a:gd name="T2" fmla="*/ 1797 w 489"/>
                  <a:gd name="T3" fmla="*/ 282 h 296"/>
                  <a:gd name="T4" fmla="*/ 3646 w 489"/>
                  <a:gd name="T5" fmla="*/ 584 h 296"/>
                  <a:gd name="T6" fmla="*/ 4951 w 489"/>
                  <a:gd name="T7" fmla="*/ 1035 h 296"/>
                  <a:gd name="T8" fmla="*/ 3668 w 489"/>
                  <a:gd name="T9" fmla="*/ 979 h 296"/>
                  <a:gd name="T10" fmla="*/ 1560 w 489"/>
                  <a:gd name="T11" fmla="*/ 621 h 296"/>
                  <a:gd name="T12" fmla="*/ 561 w 489"/>
                  <a:gd name="T13" fmla="*/ 341 h 296"/>
                  <a:gd name="T14" fmla="*/ 1200 w 489"/>
                  <a:gd name="T15" fmla="*/ 694 h 296"/>
                  <a:gd name="T16" fmla="*/ 3059 w 489"/>
                  <a:gd name="T17" fmla="*/ 1147 h 296"/>
                  <a:gd name="T18" fmla="*/ 5240 w 489"/>
                  <a:gd name="T19" fmla="*/ 1262 h 296"/>
                  <a:gd name="T20" fmla="*/ 5500 w 489"/>
                  <a:gd name="T21" fmla="*/ 953 h 296"/>
                  <a:gd name="T22" fmla="*/ 4433 w 489"/>
                  <a:gd name="T23" fmla="*/ 512 h 296"/>
                  <a:gd name="T24" fmla="*/ 1910 w 489"/>
                  <a:gd name="T25" fmla="*/ 73 h 296"/>
                  <a:gd name="T26" fmla="*/ 0 w 489"/>
                  <a:gd name="T27" fmla="*/ 0 h 296"/>
                  <a:gd name="T28" fmla="*/ 161 w 489"/>
                  <a:gd name="T29" fmla="*/ 146 h 296"/>
                  <a:gd name="T30" fmla="*/ 161 w 489"/>
                  <a:gd name="T31" fmla="*/ 146 h 29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15" name="Group 18">
            <a:extLst>
              <a:ext uri="{FF2B5EF4-FFF2-40B4-BE49-F238E27FC236}">
                <a16:creationId xmlns:a16="http://schemas.microsoft.com/office/drawing/2014/main" xmlns="" id="{265E378F-FCFC-4FAD-8027-6A73DE93A4EC}"/>
              </a:ext>
            </a:extLst>
          </p:cNvPr>
          <p:cNvGrpSpPr>
            <a:grpSpLocks/>
          </p:cNvGrpSpPr>
          <p:nvPr/>
        </p:nvGrpSpPr>
        <p:grpSpPr bwMode="auto">
          <a:xfrm>
            <a:off x="7915275" y="4368800"/>
            <a:ext cx="742950" cy="1058863"/>
            <a:chOff x="4986" y="2752"/>
            <a:chExt cx="468" cy="667"/>
          </a:xfrm>
        </p:grpSpPr>
        <p:sp>
          <p:nvSpPr>
            <p:cNvPr id="16" name="Freeform 19">
              <a:extLst>
                <a:ext uri="{FF2B5EF4-FFF2-40B4-BE49-F238E27FC236}">
                  <a16:creationId xmlns:a16="http://schemas.microsoft.com/office/drawing/2014/main" xmlns="" id="{D170F4AB-3684-4449-8E82-F6D3D570EF78}"/>
                </a:ext>
              </a:extLst>
            </p:cNvPr>
            <p:cNvSpPr>
              <a:spLocks/>
            </p:cNvSpPr>
            <p:nvPr userDrawn="1"/>
          </p:nvSpPr>
          <p:spPr bwMode="auto">
            <a:xfrm rot="7320404">
              <a:off x="4909" y="2936"/>
              <a:ext cx="629" cy="293"/>
            </a:xfrm>
            <a:custGeom>
              <a:avLst/>
              <a:gdLst>
                <a:gd name="T0" fmla="*/ 155 w 794"/>
                <a:gd name="T1" fmla="*/ 35 h 414"/>
                <a:gd name="T2" fmla="*/ 139 w 794"/>
                <a:gd name="T3" fmla="*/ 28 h 414"/>
                <a:gd name="T4" fmla="*/ 109 w 794"/>
                <a:gd name="T5" fmla="*/ 18 h 414"/>
                <a:gd name="T6" fmla="*/ 13 w 794"/>
                <a:gd name="T7" fmla="*/ 0 h 414"/>
                <a:gd name="T8" fmla="*/ 5 w 794"/>
                <a:gd name="T9" fmla="*/ 2 h 414"/>
                <a:gd name="T10" fmla="*/ 0 w 794"/>
                <a:gd name="T11" fmla="*/ 8 h 414"/>
                <a:gd name="T12" fmla="*/ 5 w 794"/>
                <a:gd name="T13" fmla="*/ 14 h 414"/>
                <a:gd name="T14" fmla="*/ 112 w 794"/>
                <a:gd name="T15" fmla="*/ 37 h 414"/>
                <a:gd name="T16" fmla="*/ 135 w 794"/>
                <a:gd name="T17" fmla="*/ 35 h 414"/>
                <a:gd name="T18" fmla="*/ 154 w 794"/>
                <a:gd name="T19" fmla="*/ 37 h 414"/>
                <a:gd name="T20" fmla="*/ 155 w 794"/>
                <a:gd name="T21" fmla="*/ 35 h 414"/>
                <a:gd name="T22" fmla="*/ 155 w 794"/>
                <a:gd name="T23" fmla="*/ 35 h 41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20">
              <a:extLst>
                <a:ext uri="{FF2B5EF4-FFF2-40B4-BE49-F238E27FC236}">
                  <a16:creationId xmlns:a16="http://schemas.microsoft.com/office/drawing/2014/main" xmlns="" id="{0F79D507-8498-46B5-9EB1-D6D9B49041E1}"/>
                </a:ext>
              </a:extLst>
            </p:cNvPr>
            <p:cNvSpPr>
              <a:spLocks/>
            </p:cNvSpPr>
            <p:nvPr userDrawn="1"/>
          </p:nvSpPr>
          <p:spPr bwMode="auto">
            <a:xfrm rot="7320404">
              <a:off x="4893" y="2923"/>
              <a:ext cx="627" cy="290"/>
            </a:xfrm>
            <a:custGeom>
              <a:avLst/>
              <a:gdLst>
                <a:gd name="T0" fmla="*/ 0 w 1586"/>
                <a:gd name="T1" fmla="*/ 0 h 821"/>
                <a:gd name="T2" fmla="*/ 2 w 1586"/>
                <a:gd name="T3" fmla="*/ 0 h 821"/>
                <a:gd name="T4" fmla="*/ 2 w 1586"/>
                <a:gd name="T5" fmla="*/ 0 h 821"/>
                <a:gd name="T6" fmla="*/ 2 w 1586"/>
                <a:gd name="T7" fmla="*/ 0 h 821"/>
                <a:gd name="T8" fmla="*/ 2 w 1586"/>
                <a:gd name="T9" fmla="*/ 1 h 821"/>
                <a:gd name="T10" fmla="*/ 2 w 1586"/>
                <a:gd name="T11" fmla="*/ 0 h 821"/>
                <a:gd name="T12" fmla="*/ 2 w 1586"/>
                <a:gd name="T13" fmla="*/ 1 h 821"/>
                <a:gd name="T14" fmla="*/ 0 w 1586"/>
                <a:gd name="T15" fmla="*/ 0 h 821"/>
                <a:gd name="T16" fmla="*/ 0 w 1586"/>
                <a:gd name="T17" fmla="*/ 0 h 821"/>
                <a:gd name="T18" fmla="*/ 0 w 1586"/>
                <a:gd name="T19" fmla="*/ 0 h 821"/>
                <a:gd name="T20" fmla="*/ 0 w 1586"/>
                <a:gd name="T21" fmla="*/ 0 h 821"/>
                <a:gd name="T22" fmla="*/ 0 w 1586"/>
                <a:gd name="T23" fmla="*/ 0 h 82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21">
              <a:extLst>
                <a:ext uri="{FF2B5EF4-FFF2-40B4-BE49-F238E27FC236}">
                  <a16:creationId xmlns:a16="http://schemas.microsoft.com/office/drawing/2014/main" xmlns="" id="{F057E7B5-AE43-4D5F-BFDC-B05A62319EC5}"/>
                </a:ext>
              </a:extLst>
            </p:cNvPr>
            <p:cNvSpPr>
              <a:spLocks/>
            </p:cNvSpPr>
            <p:nvPr userDrawn="1"/>
          </p:nvSpPr>
          <p:spPr bwMode="auto">
            <a:xfrm rot="7320404">
              <a:off x="5000" y="2912"/>
              <a:ext cx="416" cy="265"/>
            </a:xfrm>
            <a:custGeom>
              <a:avLst/>
              <a:gdLst>
                <a:gd name="T0" fmla="*/ 0 w 1049"/>
                <a:gd name="T1" fmla="*/ 0 h 747"/>
                <a:gd name="T2" fmla="*/ 2 w 1049"/>
                <a:gd name="T3" fmla="*/ 0 h 747"/>
                <a:gd name="T4" fmla="*/ 2 w 1049"/>
                <a:gd name="T5" fmla="*/ 0 h 747"/>
                <a:gd name="T6" fmla="*/ 2 w 1049"/>
                <a:gd name="T7" fmla="*/ 0 h 747"/>
                <a:gd name="T8" fmla="*/ 0 w 1049"/>
                <a:gd name="T9" fmla="*/ 0 h 747"/>
                <a:gd name="T10" fmla="*/ 0 w 1049"/>
                <a:gd name="T11" fmla="*/ 0 h 747"/>
                <a:gd name="T12" fmla="*/ 0 w 1049"/>
                <a:gd name="T13" fmla="*/ 0 h 747"/>
                <a:gd name="T14" fmla="*/ 0 w 1049"/>
                <a:gd name="T15" fmla="*/ 0 h 74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9" name="Group 22">
              <a:extLst>
                <a:ext uri="{FF2B5EF4-FFF2-40B4-BE49-F238E27FC236}">
                  <a16:creationId xmlns:a16="http://schemas.microsoft.com/office/drawing/2014/main" xmlns="" id="{CF674D35-F49F-4A90-8B50-588D4C4D4BA0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4986" y="2752"/>
              <a:ext cx="468" cy="667"/>
              <a:chOff x="4986" y="2752"/>
              <a:chExt cx="468" cy="667"/>
            </a:xfrm>
          </p:grpSpPr>
          <p:sp>
            <p:nvSpPr>
              <p:cNvPr id="20" name="Freeform 23">
                <a:extLst>
                  <a:ext uri="{FF2B5EF4-FFF2-40B4-BE49-F238E27FC236}">
                    <a16:creationId xmlns:a16="http://schemas.microsoft.com/office/drawing/2014/main" xmlns="" id="{C2FB56F6-4A66-4B28-A936-6D6BE63F7243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 rot="7320404">
                <a:off x="4987" y="3190"/>
                <a:ext cx="59" cy="61"/>
              </a:xfrm>
              <a:custGeom>
                <a:avLst/>
                <a:gdLst>
                  <a:gd name="T0" fmla="*/ 0 w 150"/>
                  <a:gd name="T1" fmla="*/ 0 h 173"/>
                  <a:gd name="T2" fmla="*/ 0 w 150"/>
                  <a:gd name="T3" fmla="*/ 0 h 173"/>
                  <a:gd name="T4" fmla="*/ 0 w 150"/>
                  <a:gd name="T5" fmla="*/ 0 h 173"/>
                  <a:gd name="T6" fmla="*/ 0 w 150"/>
                  <a:gd name="T7" fmla="*/ 0 h 173"/>
                  <a:gd name="T8" fmla="*/ 0 w 150"/>
                  <a:gd name="T9" fmla="*/ 0 h 173"/>
                  <a:gd name="T10" fmla="*/ 0 w 150"/>
                  <a:gd name="T11" fmla="*/ 0 h 173"/>
                  <a:gd name="T12" fmla="*/ 0 w 150"/>
                  <a:gd name="T13" fmla="*/ 0 h 173"/>
                  <a:gd name="T14" fmla="*/ 0 w 150"/>
                  <a:gd name="T15" fmla="*/ 0 h 17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Freeform 24">
                <a:extLst>
                  <a:ext uri="{FF2B5EF4-FFF2-40B4-BE49-F238E27FC236}">
                    <a16:creationId xmlns:a16="http://schemas.microsoft.com/office/drawing/2014/main" xmlns="" id="{834923D8-D384-4CD8-9625-EE802B2BDD09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 rot="7320404">
                <a:off x="4887" y="2930"/>
                <a:ext cx="667" cy="311"/>
              </a:xfrm>
              <a:custGeom>
                <a:avLst/>
                <a:gdLst>
                  <a:gd name="T0" fmla="*/ 0 w 1684"/>
                  <a:gd name="T1" fmla="*/ 0 h 880"/>
                  <a:gd name="T2" fmla="*/ 0 w 1684"/>
                  <a:gd name="T3" fmla="*/ 0 h 880"/>
                  <a:gd name="T4" fmla="*/ 0 w 1684"/>
                  <a:gd name="T5" fmla="*/ 0 h 880"/>
                  <a:gd name="T6" fmla="*/ 0 w 1684"/>
                  <a:gd name="T7" fmla="*/ 0 h 880"/>
                  <a:gd name="T8" fmla="*/ 2 w 1684"/>
                  <a:gd name="T9" fmla="*/ 1 h 880"/>
                  <a:gd name="T10" fmla="*/ 2 w 1684"/>
                  <a:gd name="T11" fmla="*/ 1 h 880"/>
                  <a:gd name="T12" fmla="*/ 2 w 1684"/>
                  <a:gd name="T13" fmla="*/ 1 h 880"/>
                  <a:gd name="T14" fmla="*/ 3 w 1684"/>
                  <a:gd name="T15" fmla="*/ 1 h 880"/>
                  <a:gd name="T16" fmla="*/ 2 w 1684"/>
                  <a:gd name="T17" fmla="*/ 0 h 880"/>
                  <a:gd name="T18" fmla="*/ 2 w 1684"/>
                  <a:gd name="T19" fmla="*/ 0 h 880"/>
                  <a:gd name="T20" fmla="*/ 2 w 1684"/>
                  <a:gd name="T21" fmla="*/ 0 h 880"/>
                  <a:gd name="T22" fmla="*/ 2 w 1684"/>
                  <a:gd name="T23" fmla="*/ 0 h 880"/>
                  <a:gd name="T24" fmla="*/ 2 w 1684"/>
                  <a:gd name="T25" fmla="*/ 1 h 880"/>
                  <a:gd name="T26" fmla="*/ 2 w 1684"/>
                  <a:gd name="T27" fmla="*/ 0 h 880"/>
                  <a:gd name="T28" fmla="*/ 2 w 1684"/>
                  <a:gd name="T29" fmla="*/ 1 h 880"/>
                  <a:gd name="T30" fmla="*/ 2 w 1684"/>
                  <a:gd name="T31" fmla="*/ 0 h 880"/>
                  <a:gd name="T32" fmla="*/ 2 w 1684"/>
                  <a:gd name="T33" fmla="*/ 0 h 880"/>
                  <a:gd name="T34" fmla="*/ 2 w 1684"/>
                  <a:gd name="T35" fmla="*/ 0 h 880"/>
                  <a:gd name="T36" fmla="*/ 2 w 1684"/>
                  <a:gd name="T37" fmla="*/ 0 h 880"/>
                  <a:gd name="T38" fmla="*/ 2 w 1684"/>
                  <a:gd name="T39" fmla="*/ 0 h 880"/>
                  <a:gd name="T40" fmla="*/ 0 w 1684"/>
                  <a:gd name="T41" fmla="*/ 0 h 880"/>
                  <a:gd name="T42" fmla="*/ 0 w 1684"/>
                  <a:gd name="T43" fmla="*/ 0 h 880"/>
                  <a:gd name="T44" fmla="*/ 0 w 1684"/>
                  <a:gd name="T45" fmla="*/ 0 h 880"/>
                  <a:gd name="T46" fmla="*/ 0 w 1684"/>
                  <a:gd name="T47" fmla="*/ 0 h 880"/>
                  <a:gd name="T48" fmla="*/ 0 w 1684"/>
                  <a:gd name="T49" fmla="*/ 0 h 880"/>
                  <a:gd name="T50" fmla="*/ 0 w 1684"/>
                  <a:gd name="T51" fmla="*/ 0 h 880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Freeform 25">
                <a:extLst>
                  <a:ext uri="{FF2B5EF4-FFF2-40B4-BE49-F238E27FC236}">
                    <a16:creationId xmlns:a16="http://schemas.microsoft.com/office/drawing/2014/main" xmlns="" id="{66E66293-6357-4355-B1FC-0EC708C6356D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 rot="7320404">
                <a:off x="5062" y="2997"/>
                <a:ext cx="472" cy="176"/>
              </a:xfrm>
              <a:custGeom>
                <a:avLst/>
                <a:gdLst>
                  <a:gd name="T0" fmla="*/ 0 w 1190"/>
                  <a:gd name="T1" fmla="*/ 0 h 500"/>
                  <a:gd name="T2" fmla="*/ 2 w 1190"/>
                  <a:gd name="T3" fmla="*/ 0 h 500"/>
                  <a:gd name="T4" fmla="*/ 2 w 1190"/>
                  <a:gd name="T5" fmla="*/ 0 h 500"/>
                  <a:gd name="T6" fmla="*/ 0 w 1190"/>
                  <a:gd name="T7" fmla="*/ 0 h 500"/>
                  <a:gd name="T8" fmla="*/ 0 w 1190"/>
                  <a:gd name="T9" fmla="*/ 0 h 500"/>
                  <a:gd name="T10" fmla="*/ 0 w 1190"/>
                  <a:gd name="T11" fmla="*/ 0 h 5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Freeform 26">
                <a:extLst>
                  <a:ext uri="{FF2B5EF4-FFF2-40B4-BE49-F238E27FC236}">
                    <a16:creationId xmlns:a16="http://schemas.microsoft.com/office/drawing/2014/main" xmlns="" id="{C6BED193-57F1-41B9-A933-9BD6D790E1B6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 rot="7320404">
                <a:off x="5363" y="2874"/>
                <a:ext cx="63" cy="118"/>
              </a:xfrm>
              <a:custGeom>
                <a:avLst/>
                <a:gdLst>
                  <a:gd name="T0" fmla="*/ 0 w 160"/>
                  <a:gd name="T1" fmla="*/ 0 h 335"/>
                  <a:gd name="T2" fmla="*/ 0 w 160"/>
                  <a:gd name="T3" fmla="*/ 0 h 335"/>
                  <a:gd name="T4" fmla="*/ 0 w 160"/>
                  <a:gd name="T5" fmla="*/ 0 h 335"/>
                  <a:gd name="T6" fmla="*/ 0 w 160"/>
                  <a:gd name="T7" fmla="*/ 0 h 335"/>
                  <a:gd name="T8" fmla="*/ 0 w 160"/>
                  <a:gd name="T9" fmla="*/ 0 h 335"/>
                  <a:gd name="T10" fmla="*/ 0 w 160"/>
                  <a:gd name="T11" fmla="*/ 0 h 335"/>
                  <a:gd name="T12" fmla="*/ 0 w 160"/>
                  <a:gd name="T13" fmla="*/ 0 h 335"/>
                  <a:gd name="T14" fmla="*/ 0 w 160"/>
                  <a:gd name="T15" fmla="*/ 0 h 335"/>
                  <a:gd name="T16" fmla="*/ 0 w 160"/>
                  <a:gd name="T17" fmla="*/ 0 h 33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Freeform 27">
                <a:extLst>
                  <a:ext uri="{FF2B5EF4-FFF2-40B4-BE49-F238E27FC236}">
                    <a16:creationId xmlns:a16="http://schemas.microsoft.com/office/drawing/2014/main" xmlns="" id="{1F86DAD3-6948-4BA2-8486-ADA14F66E264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 rot="7320404">
                <a:off x="5136" y="3000"/>
                <a:ext cx="193" cy="104"/>
              </a:xfrm>
              <a:custGeom>
                <a:avLst/>
                <a:gdLst>
                  <a:gd name="T0" fmla="*/ 0 w 489"/>
                  <a:gd name="T1" fmla="*/ 0 h 296"/>
                  <a:gd name="T2" fmla="*/ 0 w 489"/>
                  <a:gd name="T3" fmla="*/ 0 h 296"/>
                  <a:gd name="T4" fmla="*/ 0 w 489"/>
                  <a:gd name="T5" fmla="*/ 0 h 296"/>
                  <a:gd name="T6" fmla="*/ 1 w 489"/>
                  <a:gd name="T7" fmla="*/ 0 h 296"/>
                  <a:gd name="T8" fmla="*/ 0 w 489"/>
                  <a:gd name="T9" fmla="*/ 0 h 296"/>
                  <a:gd name="T10" fmla="*/ 0 w 489"/>
                  <a:gd name="T11" fmla="*/ 0 h 296"/>
                  <a:gd name="T12" fmla="*/ 0 w 489"/>
                  <a:gd name="T13" fmla="*/ 0 h 296"/>
                  <a:gd name="T14" fmla="*/ 0 w 489"/>
                  <a:gd name="T15" fmla="*/ 0 h 296"/>
                  <a:gd name="T16" fmla="*/ 0 w 489"/>
                  <a:gd name="T17" fmla="*/ 0 h 296"/>
                  <a:gd name="T18" fmla="*/ 1 w 489"/>
                  <a:gd name="T19" fmla="*/ 0 h 296"/>
                  <a:gd name="T20" fmla="*/ 1 w 489"/>
                  <a:gd name="T21" fmla="*/ 0 h 296"/>
                  <a:gd name="T22" fmla="*/ 1 w 489"/>
                  <a:gd name="T23" fmla="*/ 0 h 296"/>
                  <a:gd name="T24" fmla="*/ 0 w 489"/>
                  <a:gd name="T25" fmla="*/ 0 h 296"/>
                  <a:gd name="T26" fmla="*/ 0 w 489"/>
                  <a:gd name="T27" fmla="*/ 0 h 296"/>
                  <a:gd name="T28" fmla="*/ 0 w 489"/>
                  <a:gd name="T29" fmla="*/ 0 h 296"/>
                  <a:gd name="T30" fmla="*/ 0 w 489"/>
                  <a:gd name="T31" fmla="*/ 0 h 29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25" name="Freeform 28">
            <a:extLst>
              <a:ext uri="{FF2B5EF4-FFF2-40B4-BE49-F238E27FC236}">
                <a16:creationId xmlns:a16="http://schemas.microsoft.com/office/drawing/2014/main" xmlns="" id="{813957A8-B8C6-4D3A-A9A3-AFA9F5417F0C}"/>
              </a:ext>
            </a:extLst>
          </p:cNvPr>
          <p:cNvSpPr>
            <a:spLocks/>
          </p:cNvSpPr>
          <p:nvPr/>
        </p:nvSpPr>
        <p:spPr bwMode="auto">
          <a:xfrm>
            <a:off x="901700" y="5054600"/>
            <a:ext cx="6807200" cy="728663"/>
          </a:xfrm>
          <a:custGeom>
            <a:avLst/>
            <a:gdLst>
              <a:gd name="T0" fmla="*/ 0 w 4288"/>
              <a:gd name="T1" fmla="*/ 0 h 459"/>
              <a:gd name="T2" fmla="*/ 2147483647 w 4288"/>
              <a:gd name="T3" fmla="*/ 2147483647 h 459"/>
              <a:gd name="T4" fmla="*/ 2147483647 w 4288"/>
              <a:gd name="T5" fmla="*/ 2147483647 h 459"/>
              <a:gd name="T6" fmla="*/ 2147483647 w 4288"/>
              <a:gd name="T7" fmla="*/ 2147483647 h 459"/>
              <a:gd name="T8" fmla="*/ 2147483647 w 4288"/>
              <a:gd name="T9" fmla="*/ 2147483647 h 459"/>
              <a:gd name="T10" fmla="*/ 2147483647 w 4288"/>
              <a:gd name="T11" fmla="*/ 2147483647 h 459"/>
              <a:gd name="T12" fmla="*/ 2147483647 w 4288"/>
              <a:gd name="T13" fmla="*/ 2147483647 h 459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4288" h="459">
                <a:moveTo>
                  <a:pt x="0" y="0"/>
                </a:moveTo>
                <a:cubicBezTo>
                  <a:pt x="136" y="43"/>
                  <a:pt x="556" y="232"/>
                  <a:pt x="816" y="256"/>
                </a:cubicBezTo>
                <a:cubicBezTo>
                  <a:pt x="1076" y="280"/>
                  <a:pt x="1387" y="124"/>
                  <a:pt x="1560" y="144"/>
                </a:cubicBezTo>
                <a:cubicBezTo>
                  <a:pt x="1733" y="164"/>
                  <a:pt x="1725" y="375"/>
                  <a:pt x="1856" y="376"/>
                </a:cubicBezTo>
                <a:cubicBezTo>
                  <a:pt x="1987" y="377"/>
                  <a:pt x="2064" y="139"/>
                  <a:pt x="2344" y="152"/>
                </a:cubicBezTo>
                <a:cubicBezTo>
                  <a:pt x="2624" y="165"/>
                  <a:pt x="3212" y="459"/>
                  <a:pt x="3536" y="456"/>
                </a:cubicBezTo>
                <a:cubicBezTo>
                  <a:pt x="3860" y="453"/>
                  <a:pt x="4165" y="188"/>
                  <a:pt x="4288" y="136"/>
                </a:cubicBezTo>
              </a:path>
            </a:pathLst>
          </a:custGeom>
          <a:noFill/>
          <a:ln w="76200" cap="flat" cmpd="sng">
            <a:solidFill>
              <a:schemeClr val="folHlink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" name="Freeform 29">
            <a:extLst>
              <a:ext uri="{FF2B5EF4-FFF2-40B4-BE49-F238E27FC236}">
                <a16:creationId xmlns:a16="http://schemas.microsoft.com/office/drawing/2014/main" xmlns="" id="{8122C15E-6CCE-4D1B-B776-9D2996AE48BB}"/>
              </a:ext>
            </a:extLst>
          </p:cNvPr>
          <p:cNvSpPr>
            <a:spLocks/>
          </p:cNvSpPr>
          <p:nvPr/>
        </p:nvSpPr>
        <p:spPr bwMode="auto">
          <a:xfrm>
            <a:off x="4076700" y="1930400"/>
            <a:ext cx="889000" cy="381000"/>
          </a:xfrm>
          <a:custGeom>
            <a:avLst/>
            <a:gdLst>
              <a:gd name="T0" fmla="*/ 0 w 560"/>
              <a:gd name="T1" fmla="*/ 2147483647 h 240"/>
              <a:gd name="T2" fmla="*/ 2147483647 w 560"/>
              <a:gd name="T3" fmla="*/ 2147483647 h 240"/>
              <a:gd name="T4" fmla="*/ 2147483647 w 560"/>
              <a:gd name="T5" fmla="*/ 2147483647 h 240"/>
              <a:gd name="T6" fmla="*/ 2147483647 w 560"/>
              <a:gd name="T7" fmla="*/ 2147483647 h 24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560" h="240">
                <a:moveTo>
                  <a:pt x="0" y="32"/>
                </a:moveTo>
                <a:cubicBezTo>
                  <a:pt x="102" y="89"/>
                  <a:pt x="205" y="147"/>
                  <a:pt x="280" y="144"/>
                </a:cubicBezTo>
                <a:cubicBezTo>
                  <a:pt x="355" y="141"/>
                  <a:pt x="401" y="0"/>
                  <a:pt x="448" y="16"/>
                </a:cubicBezTo>
                <a:cubicBezTo>
                  <a:pt x="495" y="32"/>
                  <a:pt x="541" y="201"/>
                  <a:pt x="560" y="240"/>
                </a:cubicBezTo>
              </a:path>
            </a:pathLst>
          </a:custGeom>
          <a:noFill/>
          <a:ln w="114300" cmpd="sng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161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371600" y="1511300"/>
            <a:ext cx="6400800" cy="2273300"/>
          </a:xfrm>
          <a:effectLst>
            <a:outerShdw dist="45791" dir="2021404" algn="ctr" rotWithShape="0">
              <a:schemeClr val="bg2"/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3300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 lvl="0"/>
            <a:r>
              <a:rPr lang="de-DE" noProof="0"/>
              <a:t>Titelmasterformat durch Klicken bearbeiten</a:t>
            </a:r>
          </a:p>
        </p:txBody>
      </p:sp>
      <p:sp>
        <p:nvSpPr>
          <p:cNvPr id="11162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49400" y="4051300"/>
            <a:ext cx="6032500" cy="1003300"/>
          </a:xfrm>
        </p:spPr>
        <p:txBody>
          <a:bodyPr/>
          <a:lstStyle>
            <a:lvl1pPr marL="0" indent="0" algn="ctr">
              <a:buFontTx/>
              <a:buNone/>
              <a:defRPr sz="28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 lvl="0"/>
            <a:r>
              <a:rPr lang="de-DE" noProof="0"/>
              <a:t>Formatvorlage des Untertitelmasters durch Klicken bearbeiten</a:t>
            </a:r>
          </a:p>
        </p:txBody>
      </p:sp>
      <p:sp>
        <p:nvSpPr>
          <p:cNvPr id="27" name="Rectangle 5">
            <a:extLst>
              <a:ext uri="{FF2B5EF4-FFF2-40B4-BE49-F238E27FC236}">
                <a16:creationId xmlns:a16="http://schemas.microsoft.com/office/drawing/2014/main" xmlns="" id="{C60223BB-62F1-48D4-AF9B-4D7038B4E3E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8" name="Rectangle 6">
            <a:extLst>
              <a:ext uri="{FF2B5EF4-FFF2-40B4-BE49-F238E27FC236}">
                <a16:creationId xmlns:a16="http://schemas.microsoft.com/office/drawing/2014/main" xmlns="" id="{E284FF21-F14F-4BF5-BB4A-D3639D1363E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9" name="Rectangle 7">
            <a:extLst>
              <a:ext uri="{FF2B5EF4-FFF2-40B4-BE49-F238E27FC236}">
                <a16:creationId xmlns:a16="http://schemas.microsoft.com/office/drawing/2014/main" xmlns="" id="{330F5FA5-24AE-43D2-BF9C-9DEDFAFE08C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/>
            </a:lvl1pPr>
          </a:lstStyle>
          <a:p>
            <a:fld id="{CA6D7D24-FFA2-449E-9469-71C50F7C39CA}" type="slidenum">
              <a:rPr lang="de-DE" altLang="en-US"/>
              <a:pPr/>
              <a:t>‹Nr.›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16659931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xmlns="" id="{C0E0A0FB-291F-4A24-B767-7256993789C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xmlns="" id="{9761453C-AD20-4A91-84E6-CD9CA1D837D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xmlns="" id="{BEDFE16E-A9A9-4B89-B4A9-C5F3E2CEBAA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7CB0B7-7F3F-4D40-BE8F-ED119EA97EF5}" type="slidenum">
              <a:rPr lang="de-DE" altLang="en-US"/>
              <a:pPr/>
              <a:t>‹Nr.›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25955415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xmlns="" id="{8FA675B2-8A50-4B9C-B259-DC17587B1B2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xmlns="" id="{1F93F593-2DDF-462D-92CE-D1EFEBF9B3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xmlns="" id="{FC37AC84-4EA9-4720-8220-9C9DBC17E6D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DBFF11-7188-40D4-950F-13A763E223F4}" type="slidenum">
              <a:rPr lang="de-DE" altLang="en-US"/>
              <a:pPr/>
              <a:t>‹Nr.›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33814097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858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101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6CC03257-149A-466D-A46B-09C5A0ED373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8A409003-A283-4E4F-9988-F46185FE846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xmlns="" id="{BA11D950-1104-4994-968B-C4E5CD650C5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5576663-5DFC-4089-8545-C4722D2C56BF}" type="slidenum">
              <a:rPr lang="de-DE" altLang="en-US"/>
              <a:pPr/>
              <a:t>‹Nr.›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33476973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xmlns="" id="{8DA6D235-4454-4198-979C-9DFEECDB012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xmlns="" id="{833ADEEF-67AE-494C-9B8C-11AEBA2DB14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Rectangle 7">
            <a:extLst>
              <a:ext uri="{FF2B5EF4-FFF2-40B4-BE49-F238E27FC236}">
                <a16:creationId xmlns:a16="http://schemas.microsoft.com/office/drawing/2014/main" xmlns="" id="{A3C1F592-C8C1-4F67-A03F-E55CDF3D8C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64A1C2-BDDB-40F1-BF1B-CECE9DCE6F78}" type="slidenum">
              <a:rPr lang="de-DE" altLang="en-US"/>
              <a:pPr/>
              <a:t>‹Nr.›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30353797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xmlns="" id="{D5DBDB18-8381-4D65-9BE8-2CA7F194F83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xmlns="" id="{8F7039E5-A88F-4ACF-9C74-041014F71A4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xmlns="" id="{4283012C-51C3-4F34-ACF8-4DF0CD359FF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DEB19B7-C486-443A-A9B9-50FF8D9B8511}" type="slidenum">
              <a:rPr lang="de-DE" altLang="en-US"/>
              <a:pPr/>
              <a:t>‹Nr.›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11808022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>
            <a:extLst>
              <a:ext uri="{FF2B5EF4-FFF2-40B4-BE49-F238E27FC236}">
                <a16:creationId xmlns:a16="http://schemas.microsoft.com/office/drawing/2014/main" xmlns="" id="{78DEB781-3209-4801-81AB-5A8AE166187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xmlns="" id="{03887A36-FD27-403B-B213-27AB4B445C0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xmlns="" id="{C82E07F8-F3D1-419C-B492-DC589475B82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7CE5116-67A5-4008-8AA3-E4B5D29FD47D}" type="slidenum">
              <a:rPr lang="de-DE" altLang="en-US"/>
              <a:pPr/>
              <a:t>‹Nr.›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23555743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2E56A66E-71D1-434F-B771-5192B29F225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1C5B9013-CB08-4695-A75F-9978090E76B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xmlns="" id="{7AB860E3-80BF-4216-8461-6E67E219500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E6C11DC-9A2E-41D0-BC5C-8C296580EEBD}" type="slidenum">
              <a:rPr lang="de-DE" altLang="en-US"/>
              <a:pPr/>
              <a:t>‹Nr.›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318930827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5311CF41-B6E1-4129-B394-DB3FF885B5A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1170AC39-18A3-41D4-A9F8-40873D3BB4F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xmlns="" id="{A1D3FD17-4A21-46E8-9F8D-86227B6CDE2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BD65B2-13AD-43D3-8970-04D599E444E3}" type="slidenum">
              <a:rPr lang="de-DE" altLang="en-US"/>
              <a:pPr/>
              <a:t>‹Nr.›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423362169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xmlns="" id="{4E5A4D23-8081-4108-B376-D3D59866311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xmlns="" id="{7E1CF581-9F99-482D-BB2E-F13A1AC372A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xmlns="" id="{A6942CE5-DB52-48C9-9277-91B69740A35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0E5444-89D8-470D-B9B7-6C4DB59B9C1E}" type="slidenum">
              <a:rPr lang="de-DE" altLang="en-US"/>
              <a:pPr/>
              <a:t>‹Nr.›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6807623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457950" y="152400"/>
            <a:ext cx="1924050" cy="5334000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685800" y="152400"/>
            <a:ext cx="5619750" cy="5334000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xmlns="" id="{EFF1C1C0-16FC-43D3-9F2A-196878FEF77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xmlns="" id="{211CBC20-31EB-4110-A9BB-3284B171027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xmlns="" id="{01AFAF47-2C5E-427A-B0ED-8CB45DBE1F9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E74315D-E826-44D8-8000-7AC20FA94FFC}" type="slidenum">
              <a:rPr lang="de-DE" altLang="en-US"/>
              <a:pPr/>
              <a:t>‹Nr.›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15695926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>
            <a:extLst>
              <a:ext uri="{FF2B5EF4-FFF2-40B4-BE49-F238E27FC236}">
                <a16:creationId xmlns:a16="http://schemas.microsoft.com/office/drawing/2014/main" xmlns="" id="{FD02F93F-C840-4EB4-90F3-B9A621A4101C}"/>
              </a:ext>
            </a:extLst>
          </p:cNvPr>
          <p:cNvGrpSpPr>
            <a:grpSpLocks/>
          </p:cNvGrpSpPr>
          <p:nvPr/>
        </p:nvGrpSpPr>
        <p:grpSpPr bwMode="auto">
          <a:xfrm>
            <a:off x="0" y="6350"/>
            <a:ext cx="9140825" cy="6851650"/>
            <a:chOff x="0" y="4"/>
            <a:chExt cx="5758" cy="4316"/>
          </a:xfrm>
        </p:grpSpPr>
        <p:sp>
          <p:nvSpPr>
            <p:cNvPr id="1032" name="Freeform 3">
              <a:extLst>
                <a:ext uri="{FF2B5EF4-FFF2-40B4-BE49-F238E27FC236}">
                  <a16:creationId xmlns:a16="http://schemas.microsoft.com/office/drawing/2014/main" xmlns="" id="{93A9FD0A-0FA8-4FA4-BD81-6069435F392C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96 w 5184"/>
                <a:gd name="T3" fmla="*/ 3159 h 3159"/>
                <a:gd name="T4" fmla="*/ 5296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3" name="Freeform 4">
              <a:extLst>
                <a:ext uri="{FF2B5EF4-FFF2-40B4-BE49-F238E27FC236}">
                  <a16:creationId xmlns:a16="http://schemas.microsoft.com/office/drawing/2014/main" xmlns="" id="{32C2E59B-FA77-434B-8E6D-19D4465B9BF5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70 w 556"/>
                <a:gd name="T5" fmla="*/ 3159 h 3159"/>
                <a:gd name="T6" fmla="*/ 570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034" name="Group 5">
              <a:extLst>
                <a:ext uri="{FF2B5EF4-FFF2-40B4-BE49-F238E27FC236}">
                  <a16:creationId xmlns:a16="http://schemas.microsoft.com/office/drawing/2014/main" xmlns="" id="{40403694-DFC7-4C61-A070-C1233AB81849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1035" name="Freeform 6">
                <a:extLst>
                  <a:ext uri="{FF2B5EF4-FFF2-40B4-BE49-F238E27FC236}">
                    <a16:creationId xmlns:a16="http://schemas.microsoft.com/office/drawing/2014/main" xmlns="" id="{1CF5CE90-495D-42DC-9443-CEA9EA57D12A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6" name="Freeform 7">
                <a:extLst>
                  <a:ext uri="{FF2B5EF4-FFF2-40B4-BE49-F238E27FC236}">
                    <a16:creationId xmlns:a16="http://schemas.microsoft.com/office/drawing/2014/main" xmlns="" id="{5819B42C-E5D8-405A-A24E-3185FA0FFF88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7" name="Freeform 8">
                <a:extLst>
                  <a:ext uri="{FF2B5EF4-FFF2-40B4-BE49-F238E27FC236}">
                    <a16:creationId xmlns:a16="http://schemas.microsoft.com/office/drawing/2014/main" xmlns="" id="{BD5CA387-5F0D-4DCC-8035-ACE29BE968FC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82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829 w 4724"/>
                  <a:gd name="T7" fmla="*/ 12 h 12"/>
                  <a:gd name="T8" fmla="*/ 4829 w 4724"/>
                  <a:gd name="T9" fmla="*/ 0 h 12"/>
                  <a:gd name="T10" fmla="*/ 482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8" name="Freeform 9">
                <a:extLst>
                  <a:ext uri="{FF2B5EF4-FFF2-40B4-BE49-F238E27FC236}">
                    <a16:creationId xmlns:a16="http://schemas.microsoft.com/office/drawing/2014/main" xmlns="" id="{8285532F-F0A3-470C-9282-885AE7B123B2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9" name="Freeform 10">
                <a:extLst>
                  <a:ext uri="{FF2B5EF4-FFF2-40B4-BE49-F238E27FC236}">
                    <a16:creationId xmlns:a16="http://schemas.microsoft.com/office/drawing/2014/main" xmlns="" id="{725AC5A6-B867-46FF-B4A7-50B8573BA049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63" name="Freeform 11">
                <a:extLst>
                  <a:ext uri="{FF2B5EF4-FFF2-40B4-BE49-F238E27FC236}">
                    <a16:creationId xmlns:a16="http://schemas.microsoft.com/office/drawing/2014/main" xmlns="" id="{7E33EB69-38C0-416C-B4BD-1C5CBD462752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de-DE">
                  <a:ea typeface="+mn-ea"/>
                </a:endParaRPr>
              </a:p>
            </p:txBody>
          </p:sp>
          <p:sp>
            <p:nvSpPr>
              <p:cNvPr id="1041" name="Freeform 12">
                <a:extLst>
                  <a:ext uri="{FF2B5EF4-FFF2-40B4-BE49-F238E27FC236}">
                    <a16:creationId xmlns:a16="http://schemas.microsoft.com/office/drawing/2014/main" xmlns="" id="{FF69FFBE-5331-4CB1-B544-663425A31826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2628 w 251"/>
                  <a:gd name="T5" fmla="*/ 12 h 12"/>
                  <a:gd name="T6" fmla="*/ 2628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2" name="Freeform 13">
                <a:extLst>
                  <a:ext uri="{FF2B5EF4-FFF2-40B4-BE49-F238E27FC236}">
                    <a16:creationId xmlns:a16="http://schemas.microsoft.com/office/drawing/2014/main" xmlns="" id="{D23B21DF-FECB-44DF-A1AB-8508BE1A78A1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8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8 w 251"/>
                  <a:gd name="T7" fmla="*/ 12 h 12"/>
                  <a:gd name="T8" fmla="*/ 258 w 251"/>
                  <a:gd name="T9" fmla="*/ 0 h 12"/>
                  <a:gd name="T10" fmla="*/ 258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66" name="Freeform 14">
                <a:extLst>
                  <a:ext uri="{FF2B5EF4-FFF2-40B4-BE49-F238E27FC236}">
                    <a16:creationId xmlns:a16="http://schemas.microsoft.com/office/drawing/2014/main" xmlns="" id="{A7E40381-9CD3-4A94-B931-2FAAB8C6E019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de-DE">
                  <a:ea typeface="+mn-ea"/>
                </a:endParaRPr>
              </a:p>
            </p:txBody>
          </p:sp>
        </p:grpSp>
      </p:grpSp>
      <p:sp>
        <p:nvSpPr>
          <p:cNvPr id="23567" name="Rectangle 15">
            <a:extLst>
              <a:ext uri="{FF2B5EF4-FFF2-40B4-BE49-F238E27FC236}">
                <a16:creationId xmlns:a16="http://schemas.microsoft.com/office/drawing/2014/main" xmlns="" id="{31A732DC-583E-4D9C-9237-37A9B3F818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0"/>
            <a:ext cx="7543800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Titelmasterformat durch Klicken bearbeiten</a:t>
            </a:r>
          </a:p>
        </p:txBody>
      </p:sp>
      <p:sp>
        <p:nvSpPr>
          <p:cNvPr id="23568" name="Rectangle 16">
            <a:extLst>
              <a:ext uri="{FF2B5EF4-FFF2-40B4-BE49-F238E27FC236}">
                <a16:creationId xmlns:a16="http://schemas.microsoft.com/office/drawing/2014/main" xmlns="" id="{31087A75-5ACF-4EC1-AFE4-18F6AEACBB7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/>
              <a:t>Textmasterformate durch Klicken bearbeiten</a:t>
            </a:r>
          </a:p>
          <a:p>
            <a:pPr lvl="1"/>
            <a:r>
              <a:rPr lang="de-DE" altLang="en-US"/>
              <a:t>Zweite Ebene</a:t>
            </a:r>
          </a:p>
          <a:p>
            <a:pPr lvl="2"/>
            <a:r>
              <a:rPr lang="de-DE" altLang="en-US"/>
              <a:t>Dritte Ebene</a:t>
            </a:r>
          </a:p>
          <a:p>
            <a:pPr lvl="3"/>
            <a:r>
              <a:rPr lang="de-DE" altLang="en-US"/>
              <a:t>Vierte Ebene</a:t>
            </a:r>
          </a:p>
          <a:p>
            <a:pPr lvl="4"/>
            <a:r>
              <a:rPr lang="de-DE" altLang="en-US"/>
              <a:t>Fünfte Ebene</a:t>
            </a:r>
          </a:p>
        </p:txBody>
      </p:sp>
      <p:sp>
        <p:nvSpPr>
          <p:cNvPr id="23569" name="Rectangle 17">
            <a:extLst>
              <a:ext uri="{FF2B5EF4-FFF2-40B4-BE49-F238E27FC236}">
                <a16:creationId xmlns:a16="http://schemas.microsoft.com/office/drawing/2014/main" xmlns="" id="{C103B319-CA6C-4C01-97A5-FF4AB924A9EF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en-US" altLang="en-US"/>
          </a:p>
        </p:txBody>
      </p:sp>
      <p:sp>
        <p:nvSpPr>
          <p:cNvPr id="23570" name="Rectangle 18">
            <a:extLst>
              <a:ext uri="{FF2B5EF4-FFF2-40B4-BE49-F238E27FC236}">
                <a16:creationId xmlns:a16="http://schemas.microsoft.com/office/drawing/2014/main" xmlns="" id="{D181ED9F-0A6F-40C4-8CB6-3A05C934207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en-US" altLang="en-US"/>
          </a:p>
        </p:txBody>
      </p:sp>
      <p:sp>
        <p:nvSpPr>
          <p:cNvPr id="23571" name="Rectangle 19">
            <a:extLst>
              <a:ext uri="{FF2B5EF4-FFF2-40B4-BE49-F238E27FC236}">
                <a16:creationId xmlns:a16="http://schemas.microsoft.com/office/drawing/2014/main" xmlns="" id="{2D4C7196-D611-4F7F-B319-39A43144C21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1206EEBA-80FF-4612-83D2-829B3D543523}" type="slidenum">
              <a:rPr lang="de-DE" altLang="en-US"/>
              <a:pPr/>
              <a:t>‹Nr.›</a:t>
            </a:fld>
            <a:endParaRPr lang="de-DE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918" r:id="rId1"/>
    <p:sldLayoutId id="2147483898" r:id="rId2"/>
    <p:sldLayoutId id="2147483899" r:id="rId3"/>
    <p:sldLayoutId id="2147483900" r:id="rId4"/>
    <p:sldLayoutId id="2147483901" r:id="rId5"/>
    <p:sldLayoutId id="2147483902" r:id="rId6"/>
    <p:sldLayoutId id="2147483903" r:id="rId7"/>
    <p:sldLayoutId id="2147483904" r:id="rId8"/>
    <p:sldLayoutId id="2147483905" r:id="rId9"/>
    <p:sldLayoutId id="2147483906" r:id="rId10"/>
    <p:sldLayoutId id="214748390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Freeform 2">
            <a:extLst>
              <a:ext uri="{FF2B5EF4-FFF2-40B4-BE49-F238E27FC236}">
                <a16:creationId xmlns:a16="http://schemas.microsoft.com/office/drawing/2014/main" xmlns="" id="{972D58CE-38FE-42D4-B3F8-4E6406A5D8E6}"/>
              </a:ext>
            </a:extLst>
          </p:cNvPr>
          <p:cNvSpPr>
            <a:spLocks/>
          </p:cNvSpPr>
          <p:nvPr/>
        </p:nvSpPr>
        <p:spPr bwMode="auto">
          <a:xfrm rot="-3172564">
            <a:off x="7777957" y="-15081"/>
            <a:ext cx="1162050" cy="2084387"/>
          </a:xfrm>
          <a:custGeom>
            <a:avLst/>
            <a:gdLst>
              <a:gd name="T0" fmla="*/ 2147483647 w 2903"/>
              <a:gd name="T1" fmla="*/ 2147483647 h 3686"/>
              <a:gd name="T2" fmla="*/ 2147483647 w 2903"/>
              <a:gd name="T3" fmla="*/ 2147483647 h 3686"/>
              <a:gd name="T4" fmla="*/ 2147483647 w 2903"/>
              <a:gd name="T5" fmla="*/ 0 h 3686"/>
              <a:gd name="T6" fmla="*/ 2147483647 w 2903"/>
              <a:gd name="T7" fmla="*/ 2147483647 h 3686"/>
              <a:gd name="T8" fmla="*/ 2147483647 w 2903"/>
              <a:gd name="T9" fmla="*/ 2147483647 h 3686"/>
              <a:gd name="T10" fmla="*/ 0 w 2903"/>
              <a:gd name="T11" fmla="*/ 2147483647 h 3686"/>
              <a:gd name="T12" fmla="*/ 2147483647 w 2903"/>
              <a:gd name="T13" fmla="*/ 2147483647 h 3686"/>
              <a:gd name="T14" fmla="*/ 2147483647 w 2903"/>
              <a:gd name="T15" fmla="*/ 2147483647 h 3686"/>
              <a:gd name="T16" fmla="*/ 2147483647 w 2903"/>
              <a:gd name="T17" fmla="*/ 2147483647 h 3686"/>
              <a:gd name="T18" fmla="*/ 2147483647 w 2903"/>
              <a:gd name="T19" fmla="*/ 2147483647 h 3686"/>
              <a:gd name="T20" fmla="*/ 2147483647 w 2903"/>
              <a:gd name="T21" fmla="*/ 2147483647 h 368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903" h="3686">
                <a:moveTo>
                  <a:pt x="2903" y="433"/>
                </a:moveTo>
                <a:lnTo>
                  <a:pt x="2565" y="80"/>
                </a:lnTo>
                <a:lnTo>
                  <a:pt x="2241" y="0"/>
                </a:lnTo>
                <a:lnTo>
                  <a:pt x="110" y="2811"/>
                </a:lnTo>
                <a:lnTo>
                  <a:pt x="110" y="3228"/>
                </a:lnTo>
                <a:lnTo>
                  <a:pt x="0" y="3631"/>
                </a:lnTo>
                <a:lnTo>
                  <a:pt x="72" y="3686"/>
                </a:lnTo>
                <a:lnTo>
                  <a:pt x="441" y="3355"/>
                </a:lnTo>
                <a:lnTo>
                  <a:pt x="740" y="3228"/>
                </a:lnTo>
                <a:lnTo>
                  <a:pt x="2903" y="43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xmlns="" id="{76362344-FA40-4657-8E23-996DA457C3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52400"/>
            <a:ext cx="68707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/>
              <a:t>Titelmasterformat durch Klicken bearbeiten</a:t>
            </a:r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xmlns="" id="{ABAB403C-9975-40FC-A159-21D4CB08AAF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828800"/>
            <a:ext cx="76962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/>
              <a:t>Textmasterformate durch Klicken bearbeiten</a:t>
            </a:r>
          </a:p>
          <a:p>
            <a:pPr lvl="1"/>
            <a:r>
              <a:rPr lang="de-DE" altLang="en-US"/>
              <a:t>Zweite Ebene</a:t>
            </a:r>
          </a:p>
          <a:p>
            <a:pPr lvl="2"/>
            <a:r>
              <a:rPr lang="de-DE" altLang="en-US"/>
              <a:t>Dritte Ebene</a:t>
            </a:r>
          </a:p>
          <a:p>
            <a:pPr lvl="3"/>
            <a:r>
              <a:rPr lang="de-DE" altLang="en-US"/>
              <a:t>Vierte Ebene</a:t>
            </a:r>
          </a:p>
          <a:p>
            <a:pPr lvl="4"/>
            <a:r>
              <a:rPr lang="de-DE" altLang="en-US"/>
              <a:t>Fünfte Ebene</a:t>
            </a:r>
          </a:p>
        </p:txBody>
      </p:sp>
      <p:sp>
        <p:nvSpPr>
          <p:cNvPr id="110597" name="Rectangle 5">
            <a:extLst>
              <a:ext uri="{FF2B5EF4-FFF2-40B4-BE49-F238E27FC236}">
                <a16:creationId xmlns:a16="http://schemas.microsoft.com/office/drawing/2014/main" xmlns="" id="{2ECA4E21-63AA-4C41-B35A-1507E799EB20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3716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10598" name="Rectangle 6">
            <a:extLst>
              <a:ext uri="{FF2B5EF4-FFF2-40B4-BE49-F238E27FC236}">
                <a16:creationId xmlns:a16="http://schemas.microsoft.com/office/drawing/2014/main" xmlns="" id="{0376E707-5C9A-45AC-AE01-4DCA1B5A317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560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10599" name="Rectangle 7">
            <a:extLst>
              <a:ext uri="{FF2B5EF4-FFF2-40B4-BE49-F238E27FC236}">
                <a16:creationId xmlns:a16="http://schemas.microsoft.com/office/drawing/2014/main" xmlns="" id="{B55DE646-18C1-4655-8CE2-D9CCC52B2F1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183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Comic Sans MS" panose="030F0702030302020204" pitchFamily="66" charset="0"/>
              </a:defRPr>
            </a:lvl1pPr>
          </a:lstStyle>
          <a:p>
            <a:fld id="{E9C4C3B6-E731-45EF-9A57-C5A4B82C4277}" type="slidenum">
              <a:rPr lang="de-DE" altLang="en-US"/>
              <a:pPr/>
              <a:t>‹Nr.›</a:t>
            </a:fld>
            <a:endParaRPr lang="de-DE" altLang="en-US"/>
          </a:p>
        </p:txBody>
      </p:sp>
      <p:sp>
        <p:nvSpPr>
          <p:cNvPr id="13320" name="Freeform 8">
            <a:extLst>
              <a:ext uri="{FF2B5EF4-FFF2-40B4-BE49-F238E27FC236}">
                <a16:creationId xmlns:a16="http://schemas.microsoft.com/office/drawing/2014/main" xmlns="" id="{AB90F36F-9D9A-4D5F-8379-2906F908818D}"/>
              </a:ext>
            </a:extLst>
          </p:cNvPr>
          <p:cNvSpPr>
            <a:spLocks/>
          </p:cNvSpPr>
          <p:nvPr/>
        </p:nvSpPr>
        <p:spPr bwMode="auto">
          <a:xfrm rot="-3172564">
            <a:off x="7865269" y="24607"/>
            <a:ext cx="1165225" cy="2097087"/>
          </a:xfrm>
          <a:custGeom>
            <a:avLst/>
            <a:gdLst>
              <a:gd name="T0" fmla="*/ 2147483647 w 2911"/>
              <a:gd name="T1" fmla="*/ 0 h 3703"/>
              <a:gd name="T2" fmla="*/ 2147483647 w 2911"/>
              <a:gd name="T3" fmla="*/ 2147483647 h 3703"/>
              <a:gd name="T4" fmla="*/ 2147483647 w 2911"/>
              <a:gd name="T5" fmla="*/ 2147483647 h 3703"/>
              <a:gd name="T6" fmla="*/ 0 w 2911"/>
              <a:gd name="T7" fmla="*/ 2147483647 h 3703"/>
              <a:gd name="T8" fmla="*/ 2147483647 w 2911"/>
              <a:gd name="T9" fmla="*/ 2147483647 h 3703"/>
              <a:gd name="T10" fmla="*/ 2147483647 w 2911"/>
              <a:gd name="T11" fmla="*/ 2147483647 h 3703"/>
              <a:gd name="T12" fmla="*/ 2147483647 w 2911"/>
              <a:gd name="T13" fmla="*/ 2147483647 h 3703"/>
              <a:gd name="T14" fmla="*/ 2147483647 w 2911"/>
              <a:gd name="T15" fmla="*/ 2147483647 h 3703"/>
              <a:gd name="T16" fmla="*/ 2147483647 w 2911"/>
              <a:gd name="T17" fmla="*/ 2147483647 h 3703"/>
              <a:gd name="T18" fmla="*/ 2147483647 w 2911"/>
              <a:gd name="T19" fmla="*/ 0 h 3703"/>
              <a:gd name="T20" fmla="*/ 2147483647 w 2911"/>
              <a:gd name="T21" fmla="*/ 0 h 3703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911" h="3703">
                <a:moveTo>
                  <a:pt x="2293" y="0"/>
                </a:moveTo>
                <a:lnTo>
                  <a:pt x="130" y="2835"/>
                </a:lnTo>
                <a:lnTo>
                  <a:pt x="131" y="3201"/>
                </a:lnTo>
                <a:lnTo>
                  <a:pt x="0" y="3633"/>
                </a:lnTo>
                <a:lnTo>
                  <a:pt x="50" y="3703"/>
                </a:lnTo>
                <a:lnTo>
                  <a:pt x="422" y="3352"/>
                </a:lnTo>
                <a:lnTo>
                  <a:pt x="763" y="3220"/>
                </a:lnTo>
                <a:lnTo>
                  <a:pt x="2911" y="428"/>
                </a:lnTo>
                <a:lnTo>
                  <a:pt x="2589" y="96"/>
                </a:lnTo>
                <a:lnTo>
                  <a:pt x="2293" y="0"/>
                </a:lnTo>
                <a:close/>
              </a:path>
            </a:pathLst>
          </a:cu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21" name="Freeform 9">
            <a:extLst>
              <a:ext uri="{FF2B5EF4-FFF2-40B4-BE49-F238E27FC236}">
                <a16:creationId xmlns:a16="http://schemas.microsoft.com/office/drawing/2014/main" xmlns="" id="{33FFB96E-C9E7-4B02-968B-4F89B278A7C1}"/>
              </a:ext>
            </a:extLst>
          </p:cNvPr>
          <p:cNvSpPr>
            <a:spLocks/>
          </p:cNvSpPr>
          <p:nvPr/>
        </p:nvSpPr>
        <p:spPr bwMode="auto">
          <a:xfrm rot="-3172564">
            <a:off x="7831138" y="192088"/>
            <a:ext cx="1025525" cy="1571625"/>
          </a:xfrm>
          <a:custGeom>
            <a:avLst/>
            <a:gdLst>
              <a:gd name="T0" fmla="*/ 0 w 2561"/>
              <a:gd name="T1" fmla="*/ 2147483647 h 2777"/>
              <a:gd name="T2" fmla="*/ 2147483647 w 2561"/>
              <a:gd name="T3" fmla="*/ 2147483647 h 2777"/>
              <a:gd name="T4" fmla="*/ 2147483647 w 2561"/>
              <a:gd name="T5" fmla="*/ 2147483647 h 2777"/>
              <a:gd name="T6" fmla="*/ 2147483647 w 2561"/>
              <a:gd name="T7" fmla="*/ 2147483647 h 2777"/>
              <a:gd name="T8" fmla="*/ 2147483647 w 2561"/>
              <a:gd name="T9" fmla="*/ 2147483647 h 2777"/>
              <a:gd name="T10" fmla="*/ 2147483647 w 2561"/>
              <a:gd name="T11" fmla="*/ 0 h 2777"/>
              <a:gd name="T12" fmla="*/ 0 w 2561"/>
              <a:gd name="T13" fmla="*/ 2147483647 h 2777"/>
              <a:gd name="T14" fmla="*/ 0 w 2561"/>
              <a:gd name="T15" fmla="*/ 2147483647 h 2777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561" h="2777">
                <a:moveTo>
                  <a:pt x="0" y="2485"/>
                </a:moveTo>
                <a:lnTo>
                  <a:pt x="432" y="2553"/>
                </a:lnTo>
                <a:lnTo>
                  <a:pt x="736" y="2777"/>
                </a:lnTo>
                <a:lnTo>
                  <a:pt x="2561" y="399"/>
                </a:lnTo>
                <a:lnTo>
                  <a:pt x="2118" y="82"/>
                </a:lnTo>
                <a:lnTo>
                  <a:pt x="1898" y="0"/>
                </a:lnTo>
                <a:lnTo>
                  <a:pt x="0" y="2485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3322" name="Group 10">
            <a:extLst>
              <a:ext uri="{FF2B5EF4-FFF2-40B4-BE49-F238E27FC236}">
                <a16:creationId xmlns:a16="http://schemas.microsoft.com/office/drawing/2014/main" xmlns="" id="{EFC66A0C-3354-4E93-9CE8-FC74AD6602AB}"/>
              </a:ext>
            </a:extLst>
          </p:cNvPr>
          <p:cNvGrpSpPr>
            <a:grpSpLocks/>
          </p:cNvGrpSpPr>
          <p:nvPr/>
        </p:nvGrpSpPr>
        <p:grpSpPr bwMode="auto">
          <a:xfrm>
            <a:off x="7938" y="5540375"/>
            <a:ext cx="1784350" cy="1246188"/>
            <a:chOff x="5" y="3490"/>
            <a:chExt cx="1124" cy="785"/>
          </a:xfrm>
        </p:grpSpPr>
        <p:sp>
          <p:nvSpPr>
            <p:cNvPr id="13339" name="Freeform 11">
              <a:extLst>
                <a:ext uri="{FF2B5EF4-FFF2-40B4-BE49-F238E27FC236}">
                  <a16:creationId xmlns:a16="http://schemas.microsoft.com/office/drawing/2014/main" xmlns="" id="{AE914D6A-5B6B-4573-A04A-41EFDC9DC43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4" y="3505"/>
              <a:ext cx="1089" cy="649"/>
            </a:xfrm>
            <a:custGeom>
              <a:avLst/>
              <a:gdLst>
                <a:gd name="T0" fmla="*/ 13 w 2177"/>
                <a:gd name="T1" fmla="*/ 10 h 1298"/>
                <a:gd name="T2" fmla="*/ 12 w 2177"/>
                <a:gd name="T3" fmla="*/ 9 h 1298"/>
                <a:gd name="T4" fmla="*/ 11 w 2177"/>
                <a:gd name="T5" fmla="*/ 4 h 1298"/>
                <a:gd name="T6" fmla="*/ 17 w 2177"/>
                <a:gd name="T7" fmla="*/ 3 h 1298"/>
                <a:gd name="T8" fmla="*/ 18 w 2177"/>
                <a:gd name="T9" fmla="*/ 2 h 1298"/>
                <a:gd name="T10" fmla="*/ 17 w 2177"/>
                <a:gd name="T11" fmla="*/ 1 h 1298"/>
                <a:gd name="T12" fmla="*/ 10 w 2177"/>
                <a:gd name="T13" fmla="*/ 2 h 1298"/>
                <a:gd name="T14" fmla="*/ 10 w 2177"/>
                <a:gd name="T15" fmla="*/ 1 h 1298"/>
                <a:gd name="T16" fmla="*/ 9 w 2177"/>
                <a:gd name="T17" fmla="*/ 0 h 1298"/>
                <a:gd name="T18" fmla="*/ 8 w 2177"/>
                <a:gd name="T19" fmla="*/ 1 h 1298"/>
                <a:gd name="T20" fmla="*/ 7 w 2177"/>
                <a:gd name="T21" fmla="*/ 1 h 1298"/>
                <a:gd name="T22" fmla="*/ 8 w 2177"/>
                <a:gd name="T23" fmla="*/ 3 h 1298"/>
                <a:gd name="T24" fmla="*/ 6 w 2177"/>
                <a:gd name="T25" fmla="*/ 4 h 1298"/>
                <a:gd name="T26" fmla="*/ 8 w 2177"/>
                <a:gd name="T27" fmla="*/ 4 h 1298"/>
                <a:gd name="T28" fmla="*/ 9 w 2177"/>
                <a:gd name="T29" fmla="*/ 7 h 1298"/>
                <a:gd name="T30" fmla="*/ 2 w 2177"/>
                <a:gd name="T31" fmla="*/ 4 h 1298"/>
                <a:gd name="T32" fmla="*/ 1 w 2177"/>
                <a:gd name="T33" fmla="*/ 4 h 1298"/>
                <a:gd name="T34" fmla="*/ 0 w 2177"/>
                <a:gd name="T35" fmla="*/ 5 h 1298"/>
                <a:gd name="T36" fmla="*/ 1 w 2177"/>
                <a:gd name="T37" fmla="*/ 7 h 1298"/>
                <a:gd name="T38" fmla="*/ 9 w 2177"/>
                <a:gd name="T39" fmla="*/ 11 h 1298"/>
                <a:gd name="T40" fmla="*/ 11 w 2177"/>
                <a:gd name="T41" fmla="*/ 10 h 1298"/>
                <a:gd name="T42" fmla="*/ 13 w 2177"/>
                <a:gd name="T43" fmla="*/ 11 h 1298"/>
                <a:gd name="T44" fmla="*/ 13 w 2177"/>
                <a:gd name="T45" fmla="*/ 10 h 1298"/>
                <a:gd name="T46" fmla="*/ 13 w 2177"/>
                <a:gd name="T47" fmla="*/ 10 h 1298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2177" h="1298">
                  <a:moveTo>
                    <a:pt x="1587" y="1260"/>
                  </a:moveTo>
                  <a:lnTo>
                    <a:pt x="1420" y="1106"/>
                  </a:lnTo>
                  <a:lnTo>
                    <a:pt x="1331" y="477"/>
                  </a:lnTo>
                  <a:lnTo>
                    <a:pt x="2139" y="330"/>
                  </a:lnTo>
                  <a:lnTo>
                    <a:pt x="2177" y="203"/>
                  </a:lnTo>
                  <a:lnTo>
                    <a:pt x="2099" y="100"/>
                  </a:lnTo>
                  <a:lnTo>
                    <a:pt x="1276" y="211"/>
                  </a:lnTo>
                  <a:lnTo>
                    <a:pt x="1219" y="32"/>
                  </a:lnTo>
                  <a:lnTo>
                    <a:pt x="1085" y="0"/>
                  </a:lnTo>
                  <a:lnTo>
                    <a:pt x="958" y="28"/>
                  </a:lnTo>
                  <a:lnTo>
                    <a:pt x="888" y="106"/>
                  </a:lnTo>
                  <a:lnTo>
                    <a:pt x="937" y="285"/>
                  </a:lnTo>
                  <a:lnTo>
                    <a:pt x="660" y="441"/>
                  </a:lnTo>
                  <a:lnTo>
                    <a:pt x="983" y="473"/>
                  </a:lnTo>
                  <a:lnTo>
                    <a:pt x="1112" y="889"/>
                  </a:lnTo>
                  <a:lnTo>
                    <a:pt x="141" y="469"/>
                  </a:lnTo>
                  <a:lnTo>
                    <a:pt x="46" y="509"/>
                  </a:lnTo>
                  <a:lnTo>
                    <a:pt x="0" y="636"/>
                  </a:lnTo>
                  <a:lnTo>
                    <a:pt x="55" y="779"/>
                  </a:lnTo>
                  <a:lnTo>
                    <a:pt x="1139" y="1288"/>
                  </a:lnTo>
                  <a:lnTo>
                    <a:pt x="1378" y="1256"/>
                  </a:lnTo>
                  <a:lnTo>
                    <a:pt x="1570" y="1298"/>
                  </a:lnTo>
                  <a:lnTo>
                    <a:pt x="1587" y="1260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40" name="Freeform 12">
              <a:extLst>
                <a:ext uri="{FF2B5EF4-FFF2-40B4-BE49-F238E27FC236}">
                  <a16:creationId xmlns:a16="http://schemas.microsoft.com/office/drawing/2014/main" xmlns="" id="{0B2A5AC3-A891-4BC7-8F35-16683581C1F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22" y="3582"/>
              <a:ext cx="71" cy="129"/>
            </a:xfrm>
            <a:custGeom>
              <a:avLst/>
              <a:gdLst>
                <a:gd name="T0" fmla="*/ 0 w 143"/>
                <a:gd name="T1" fmla="*/ 1 h 258"/>
                <a:gd name="T2" fmla="*/ 0 w 143"/>
                <a:gd name="T3" fmla="*/ 0 h 258"/>
                <a:gd name="T4" fmla="*/ 1 w 143"/>
                <a:gd name="T5" fmla="*/ 2 h 258"/>
                <a:gd name="T6" fmla="*/ 0 w 143"/>
                <a:gd name="T7" fmla="*/ 3 h 258"/>
                <a:gd name="T8" fmla="*/ 0 w 143"/>
                <a:gd name="T9" fmla="*/ 1 h 258"/>
                <a:gd name="T10" fmla="*/ 0 w 143"/>
                <a:gd name="T11" fmla="*/ 1 h 25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43" h="258">
                  <a:moveTo>
                    <a:pt x="0" y="7"/>
                  </a:moveTo>
                  <a:lnTo>
                    <a:pt x="120" y="0"/>
                  </a:lnTo>
                  <a:lnTo>
                    <a:pt x="143" y="233"/>
                  </a:lnTo>
                  <a:lnTo>
                    <a:pt x="8" y="258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41" name="Freeform 13">
              <a:extLst>
                <a:ext uri="{FF2B5EF4-FFF2-40B4-BE49-F238E27FC236}">
                  <a16:creationId xmlns:a16="http://schemas.microsoft.com/office/drawing/2014/main" xmlns="" id="{85B3D3F8-1969-4648-9194-B7CBE30AB6E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0" y="3774"/>
              <a:ext cx="792" cy="410"/>
            </a:xfrm>
            <a:custGeom>
              <a:avLst/>
              <a:gdLst>
                <a:gd name="T0" fmla="*/ 1 w 1586"/>
                <a:gd name="T1" fmla="*/ 0 h 821"/>
                <a:gd name="T2" fmla="*/ 10 w 1586"/>
                <a:gd name="T3" fmla="*/ 4 h 821"/>
                <a:gd name="T4" fmla="*/ 11 w 1586"/>
                <a:gd name="T5" fmla="*/ 4 h 821"/>
                <a:gd name="T6" fmla="*/ 12 w 1586"/>
                <a:gd name="T7" fmla="*/ 6 h 821"/>
                <a:gd name="T8" fmla="*/ 12 w 1586"/>
                <a:gd name="T9" fmla="*/ 6 h 821"/>
                <a:gd name="T10" fmla="*/ 10 w 1586"/>
                <a:gd name="T11" fmla="*/ 6 h 821"/>
                <a:gd name="T12" fmla="*/ 8 w 1586"/>
                <a:gd name="T13" fmla="*/ 6 h 821"/>
                <a:gd name="T14" fmla="*/ 0 w 1586"/>
                <a:gd name="T15" fmla="*/ 2 h 821"/>
                <a:gd name="T16" fmla="*/ 0 w 1586"/>
                <a:gd name="T17" fmla="*/ 1 h 821"/>
                <a:gd name="T18" fmla="*/ 0 w 1586"/>
                <a:gd name="T19" fmla="*/ 0 h 821"/>
                <a:gd name="T20" fmla="*/ 1 w 1586"/>
                <a:gd name="T21" fmla="*/ 0 h 821"/>
                <a:gd name="T22" fmla="*/ 1 w 1586"/>
                <a:gd name="T23" fmla="*/ 0 h 82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42" name="Freeform 14">
              <a:extLst>
                <a:ext uri="{FF2B5EF4-FFF2-40B4-BE49-F238E27FC236}">
                  <a16:creationId xmlns:a16="http://schemas.microsoft.com/office/drawing/2014/main" xmlns="" id="{61E27EF8-484C-4EF6-A8D4-A69DE74A5BB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9" y="3808"/>
              <a:ext cx="525" cy="374"/>
            </a:xfrm>
            <a:custGeom>
              <a:avLst/>
              <a:gdLst>
                <a:gd name="T0" fmla="*/ 0 w 1049"/>
                <a:gd name="T1" fmla="*/ 3 h 747"/>
                <a:gd name="T2" fmla="*/ 8 w 1049"/>
                <a:gd name="T3" fmla="*/ 6 h 747"/>
                <a:gd name="T4" fmla="*/ 8 w 1049"/>
                <a:gd name="T5" fmla="*/ 5 h 747"/>
                <a:gd name="T6" fmla="*/ 9 w 1049"/>
                <a:gd name="T7" fmla="*/ 4 h 747"/>
                <a:gd name="T8" fmla="*/ 1 w 1049"/>
                <a:gd name="T9" fmla="*/ 0 h 747"/>
                <a:gd name="T10" fmla="*/ 0 w 1049"/>
                <a:gd name="T11" fmla="*/ 1 h 747"/>
                <a:gd name="T12" fmla="*/ 0 w 1049"/>
                <a:gd name="T13" fmla="*/ 3 h 747"/>
                <a:gd name="T14" fmla="*/ 0 w 1049"/>
                <a:gd name="T15" fmla="*/ 3 h 74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43" name="Freeform 15">
              <a:extLst>
                <a:ext uri="{FF2B5EF4-FFF2-40B4-BE49-F238E27FC236}">
                  <a16:creationId xmlns:a16="http://schemas.microsoft.com/office/drawing/2014/main" xmlns="" id="{BA46C1A8-43B1-479F-B36B-01BC7E60DC5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85" y="3532"/>
              <a:ext cx="135" cy="121"/>
            </a:xfrm>
            <a:custGeom>
              <a:avLst/>
              <a:gdLst>
                <a:gd name="T0" fmla="*/ 0 w 272"/>
                <a:gd name="T1" fmla="*/ 1 h 241"/>
                <a:gd name="T2" fmla="*/ 1 w 272"/>
                <a:gd name="T3" fmla="*/ 0 h 241"/>
                <a:gd name="T4" fmla="*/ 1 w 272"/>
                <a:gd name="T5" fmla="*/ 1 h 241"/>
                <a:gd name="T6" fmla="*/ 2 w 272"/>
                <a:gd name="T7" fmla="*/ 2 h 241"/>
                <a:gd name="T8" fmla="*/ 1 w 272"/>
                <a:gd name="T9" fmla="*/ 2 h 241"/>
                <a:gd name="T10" fmla="*/ 0 w 272"/>
                <a:gd name="T11" fmla="*/ 2 h 241"/>
                <a:gd name="T12" fmla="*/ 0 w 272"/>
                <a:gd name="T13" fmla="*/ 1 h 241"/>
                <a:gd name="T14" fmla="*/ 0 w 272"/>
                <a:gd name="T15" fmla="*/ 1 h 24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72" h="241">
                  <a:moveTo>
                    <a:pt x="0" y="28"/>
                  </a:moveTo>
                  <a:lnTo>
                    <a:pt x="160" y="0"/>
                  </a:lnTo>
                  <a:lnTo>
                    <a:pt x="251" y="36"/>
                  </a:lnTo>
                  <a:lnTo>
                    <a:pt x="272" y="139"/>
                  </a:lnTo>
                  <a:lnTo>
                    <a:pt x="164" y="146"/>
                  </a:lnTo>
                  <a:lnTo>
                    <a:pt x="32" y="241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44" name="Freeform 16">
              <a:extLst>
                <a:ext uri="{FF2B5EF4-FFF2-40B4-BE49-F238E27FC236}">
                  <a16:creationId xmlns:a16="http://schemas.microsoft.com/office/drawing/2014/main" xmlns="" id="{972D0CD6-2C24-4888-ADFC-5205444CE0E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41" y="4163"/>
              <a:ext cx="76" cy="112"/>
            </a:xfrm>
            <a:custGeom>
              <a:avLst/>
              <a:gdLst>
                <a:gd name="T0" fmla="*/ 2 w 152"/>
                <a:gd name="T1" fmla="*/ 1 h 224"/>
                <a:gd name="T2" fmla="*/ 2 w 152"/>
                <a:gd name="T3" fmla="*/ 2 h 224"/>
                <a:gd name="T4" fmla="*/ 0 w 152"/>
                <a:gd name="T5" fmla="*/ 1 h 224"/>
                <a:gd name="T6" fmla="*/ 1 w 152"/>
                <a:gd name="T7" fmla="*/ 0 h 224"/>
                <a:gd name="T8" fmla="*/ 2 w 152"/>
                <a:gd name="T9" fmla="*/ 1 h 224"/>
                <a:gd name="T10" fmla="*/ 2 w 152"/>
                <a:gd name="T11" fmla="*/ 1 h 22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2" h="224">
                  <a:moveTo>
                    <a:pt x="152" y="4"/>
                  </a:moveTo>
                  <a:lnTo>
                    <a:pt x="152" y="224"/>
                  </a:lnTo>
                  <a:lnTo>
                    <a:pt x="0" y="8"/>
                  </a:lnTo>
                  <a:lnTo>
                    <a:pt x="72" y="0"/>
                  </a:lnTo>
                  <a:lnTo>
                    <a:pt x="152" y="4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45" name="Freeform 17">
              <a:extLst>
                <a:ext uri="{FF2B5EF4-FFF2-40B4-BE49-F238E27FC236}">
                  <a16:creationId xmlns:a16="http://schemas.microsoft.com/office/drawing/2014/main" xmlns="" id="{3B99103B-81A5-4D8D-93CB-4B813F61706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04" y="3607"/>
              <a:ext cx="193" cy="383"/>
            </a:xfrm>
            <a:custGeom>
              <a:avLst/>
              <a:gdLst>
                <a:gd name="T0" fmla="*/ 0 w 386"/>
                <a:gd name="T1" fmla="*/ 1 h 764"/>
                <a:gd name="T2" fmla="*/ 1 w 386"/>
                <a:gd name="T3" fmla="*/ 0 h 764"/>
                <a:gd name="T4" fmla="*/ 2 w 386"/>
                <a:gd name="T5" fmla="*/ 1 h 764"/>
                <a:gd name="T6" fmla="*/ 4 w 386"/>
                <a:gd name="T7" fmla="*/ 6 h 764"/>
                <a:gd name="T8" fmla="*/ 3 w 386"/>
                <a:gd name="T9" fmla="*/ 6 h 764"/>
                <a:gd name="T10" fmla="*/ 2 w 386"/>
                <a:gd name="T11" fmla="*/ 6 h 764"/>
                <a:gd name="T12" fmla="*/ 0 w 386"/>
                <a:gd name="T13" fmla="*/ 1 h 764"/>
                <a:gd name="T14" fmla="*/ 0 w 386"/>
                <a:gd name="T15" fmla="*/ 1 h 76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86" h="764">
                  <a:moveTo>
                    <a:pt x="0" y="80"/>
                  </a:moveTo>
                  <a:lnTo>
                    <a:pt x="87" y="0"/>
                  </a:lnTo>
                  <a:lnTo>
                    <a:pt x="232" y="6"/>
                  </a:lnTo>
                  <a:lnTo>
                    <a:pt x="386" y="764"/>
                  </a:lnTo>
                  <a:lnTo>
                    <a:pt x="279" y="720"/>
                  </a:lnTo>
                  <a:lnTo>
                    <a:pt x="152" y="677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46" name="Freeform 18">
              <a:extLst>
                <a:ext uri="{FF2B5EF4-FFF2-40B4-BE49-F238E27FC236}">
                  <a16:creationId xmlns:a16="http://schemas.microsoft.com/office/drawing/2014/main" xmlns="" id="{C5C7E64E-0EFD-410F-9D6E-5E0A56748C2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68" y="3590"/>
              <a:ext cx="364" cy="174"/>
            </a:xfrm>
            <a:custGeom>
              <a:avLst/>
              <a:gdLst>
                <a:gd name="T0" fmla="*/ 6 w 728"/>
                <a:gd name="T1" fmla="*/ 0 h 348"/>
                <a:gd name="T2" fmla="*/ 0 w 728"/>
                <a:gd name="T3" fmla="*/ 1 h 348"/>
                <a:gd name="T4" fmla="*/ 1 w 728"/>
                <a:gd name="T5" fmla="*/ 3 h 348"/>
                <a:gd name="T6" fmla="*/ 6 w 728"/>
                <a:gd name="T7" fmla="*/ 2 h 348"/>
                <a:gd name="T8" fmla="*/ 6 w 728"/>
                <a:gd name="T9" fmla="*/ 1 h 348"/>
                <a:gd name="T10" fmla="*/ 6 w 728"/>
                <a:gd name="T11" fmla="*/ 0 h 348"/>
                <a:gd name="T12" fmla="*/ 6 w 728"/>
                <a:gd name="T13" fmla="*/ 0 h 34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728" h="348">
                  <a:moveTo>
                    <a:pt x="692" y="0"/>
                  </a:moveTo>
                  <a:lnTo>
                    <a:pt x="0" y="106"/>
                  </a:lnTo>
                  <a:lnTo>
                    <a:pt x="28" y="348"/>
                  </a:lnTo>
                  <a:lnTo>
                    <a:pt x="715" y="237"/>
                  </a:lnTo>
                  <a:lnTo>
                    <a:pt x="728" y="43"/>
                  </a:lnTo>
                  <a:lnTo>
                    <a:pt x="692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47" name="Freeform 19">
              <a:extLst>
                <a:ext uri="{FF2B5EF4-FFF2-40B4-BE49-F238E27FC236}">
                  <a16:creationId xmlns:a16="http://schemas.microsoft.com/office/drawing/2014/main" xmlns="" id="{639A8CA6-7CB7-4942-A11B-18FDA212B6B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47" y="3693"/>
              <a:ext cx="156" cy="67"/>
            </a:xfrm>
            <a:custGeom>
              <a:avLst/>
              <a:gdLst>
                <a:gd name="T0" fmla="*/ 3 w 312"/>
                <a:gd name="T1" fmla="*/ 0 h 135"/>
                <a:gd name="T2" fmla="*/ 0 w 312"/>
                <a:gd name="T3" fmla="*/ 0 h 135"/>
                <a:gd name="T4" fmla="*/ 3 w 312"/>
                <a:gd name="T5" fmla="*/ 1 h 135"/>
                <a:gd name="T6" fmla="*/ 3 w 312"/>
                <a:gd name="T7" fmla="*/ 0 h 135"/>
                <a:gd name="T8" fmla="*/ 3 w 312"/>
                <a:gd name="T9" fmla="*/ 0 h 1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12" h="135">
                  <a:moveTo>
                    <a:pt x="272" y="0"/>
                  </a:moveTo>
                  <a:lnTo>
                    <a:pt x="0" y="78"/>
                  </a:lnTo>
                  <a:lnTo>
                    <a:pt x="312" y="135"/>
                  </a:lnTo>
                  <a:lnTo>
                    <a:pt x="27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3348" name="Group 20">
              <a:extLst>
                <a:ext uri="{FF2B5EF4-FFF2-40B4-BE49-F238E27FC236}">
                  <a16:creationId xmlns:a16="http://schemas.microsoft.com/office/drawing/2014/main" xmlns="" id="{1A0613F1-67E2-497C-B9AD-EAAEDFEB067E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5" y="3490"/>
              <a:ext cx="1124" cy="780"/>
              <a:chOff x="5" y="3490"/>
              <a:chExt cx="1124" cy="780"/>
            </a:xfrm>
          </p:grpSpPr>
          <p:grpSp>
            <p:nvGrpSpPr>
              <p:cNvPr id="13349" name="Group 21">
                <a:extLst>
                  <a:ext uri="{FF2B5EF4-FFF2-40B4-BE49-F238E27FC236}">
                    <a16:creationId xmlns:a16="http://schemas.microsoft.com/office/drawing/2014/main" xmlns="" id="{FF1DDBBE-9F91-49E6-A050-24DCF22B72AF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99" y="3562"/>
                <a:ext cx="548" cy="708"/>
                <a:chOff x="499" y="3562"/>
                <a:chExt cx="548" cy="708"/>
              </a:xfrm>
            </p:grpSpPr>
            <p:sp>
              <p:nvSpPr>
                <p:cNvPr id="13362" name="Freeform 22">
                  <a:extLst>
                    <a:ext uri="{FF2B5EF4-FFF2-40B4-BE49-F238E27FC236}">
                      <a16:creationId xmlns:a16="http://schemas.microsoft.com/office/drawing/2014/main" xmlns="" id="{6D3F1874-18D7-490C-AEB4-B249A5E5940C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499" y="3587"/>
                  <a:ext cx="157" cy="87"/>
                </a:xfrm>
                <a:custGeom>
                  <a:avLst/>
                  <a:gdLst>
                    <a:gd name="T0" fmla="*/ 0 w 313"/>
                    <a:gd name="T1" fmla="*/ 0 h 175"/>
                    <a:gd name="T2" fmla="*/ 1 w 313"/>
                    <a:gd name="T3" fmla="*/ 0 h 175"/>
                    <a:gd name="T4" fmla="*/ 2 w 313"/>
                    <a:gd name="T5" fmla="*/ 0 h 175"/>
                    <a:gd name="T6" fmla="*/ 3 w 313"/>
                    <a:gd name="T7" fmla="*/ 0 h 175"/>
                    <a:gd name="T8" fmla="*/ 3 w 313"/>
                    <a:gd name="T9" fmla="*/ 0 h 175"/>
                    <a:gd name="T10" fmla="*/ 2 w 313"/>
                    <a:gd name="T11" fmla="*/ 0 h 175"/>
                    <a:gd name="T12" fmla="*/ 1 w 313"/>
                    <a:gd name="T13" fmla="*/ 0 h 175"/>
                    <a:gd name="T14" fmla="*/ 1 w 313"/>
                    <a:gd name="T15" fmla="*/ 1 h 175"/>
                    <a:gd name="T16" fmla="*/ 0 w 313"/>
                    <a:gd name="T17" fmla="*/ 0 h 175"/>
                    <a:gd name="T18" fmla="*/ 0 w 313"/>
                    <a:gd name="T19" fmla="*/ 0 h 175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313" h="175">
                      <a:moveTo>
                        <a:pt x="0" y="107"/>
                      </a:moveTo>
                      <a:lnTo>
                        <a:pt x="114" y="10"/>
                      </a:lnTo>
                      <a:lnTo>
                        <a:pt x="213" y="0"/>
                      </a:lnTo>
                      <a:lnTo>
                        <a:pt x="292" y="27"/>
                      </a:lnTo>
                      <a:lnTo>
                        <a:pt x="313" y="91"/>
                      </a:lnTo>
                      <a:lnTo>
                        <a:pt x="167" y="67"/>
                      </a:lnTo>
                      <a:lnTo>
                        <a:pt x="74" y="101"/>
                      </a:lnTo>
                      <a:lnTo>
                        <a:pt x="13" y="175"/>
                      </a:lnTo>
                      <a:lnTo>
                        <a:pt x="0" y="10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63" name="Freeform 23">
                  <a:extLst>
                    <a:ext uri="{FF2B5EF4-FFF2-40B4-BE49-F238E27FC236}">
                      <a16:creationId xmlns:a16="http://schemas.microsoft.com/office/drawing/2014/main" xmlns="" id="{2382DF3C-1696-4FD5-9259-9432A35B844F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636" y="4137"/>
                  <a:ext cx="115" cy="133"/>
                </a:xfrm>
                <a:custGeom>
                  <a:avLst/>
                  <a:gdLst>
                    <a:gd name="T0" fmla="*/ 0 w 230"/>
                    <a:gd name="T1" fmla="*/ 1 h 266"/>
                    <a:gd name="T2" fmla="*/ 2 w 230"/>
                    <a:gd name="T3" fmla="*/ 3 h 266"/>
                    <a:gd name="T4" fmla="*/ 2 w 230"/>
                    <a:gd name="T5" fmla="*/ 2 h 266"/>
                    <a:gd name="T6" fmla="*/ 2 w 230"/>
                    <a:gd name="T7" fmla="*/ 1 h 266"/>
                    <a:gd name="T8" fmla="*/ 2 w 230"/>
                    <a:gd name="T9" fmla="*/ 0 h 266"/>
                    <a:gd name="T10" fmla="*/ 2 w 230"/>
                    <a:gd name="T11" fmla="*/ 2 h 266"/>
                    <a:gd name="T12" fmla="*/ 1 w 230"/>
                    <a:gd name="T13" fmla="*/ 1 h 266"/>
                    <a:gd name="T14" fmla="*/ 0 w 230"/>
                    <a:gd name="T15" fmla="*/ 1 h 266"/>
                    <a:gd name="T16" fmla="*/ 0 w 230"/>
                    <a:gd name="T17" fmla="*/ 1 h 26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30" h="266">
                      <a:moveTo>
                        <a:pt x="0" y="40"/>
                      </a:moveTo>
                      <a:lnTo>
                        <a:pt x="160" y="266"/>
                      </a:lnTo>
                      <a:lnTo>
                        <a:pt x="230" y="251"/>
                      </a:lnTo>
                      <a:lnTo>
                        <a:pt x="223" y="17"/>
                      </a:lnTo>
                      <a:lnTo>
                        <a:pt x="166" y="0"/>
                      </a:lnTo>
                      <a:lnTo>
                        <a:pt x="179" y="197"/>
                      </a:lnTo>
                      <a:lnTo>
                        <a:pt x="71" y="4"/>
                      </a:lnTo>
                      <a:lnTo>
                        <a:pt x="0" y="4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64" name="Freeform 24">
                  <a:extLst>
                    <a:ext uri="{FF2B5EF4-FFF2-40B4-BE49-F238E27FC236}">
                      <a16:creationId xmlns:a16="http://schemas.microsoft.com/office/drawing/2014/main" xmlns="" id="{22A90DD9-07B5-4D4E-BE74-78D4F422A657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1004" y="3562"/>
                  <a:ext cx="43" cy="117"/>
                </a:xfrm>
                <a:custGeom>
                  <a:avLst/>
                  <a:gdLst>
                    <a:gd name="T0" fmla="*/ 0 w 87"/>
                    <a:gd name="T1" fmla="*/ 1 h 234"/>
                    <a:gd name="T2" fmla="*/ 0 w 87"/>
                    <a:gd name="T3" fmla="*/ 1 h 234"/>
                    <a:gd name="T4" fmla="*/ 0 w 87"/>
                    <a:gd name="T5" fmla="*/ 2 h 234"/>
                    <a:gd name="T6" fmla="*/ 0 w 87"/>
                    <a:gd name="T7" fmla="*/ 2 h 234"/>
                    <a:gd name="T8" fmla="*/ 0 w 87"/>
                    <a:gd name="T9" fmla="*/ 2 h 234"/>
                    <a:gd name="T10" fmla="*/ 0 w 87"/>
                    <a:gd name="T11" fmla="*/ 1 h 234"/>
                    <a:gd name="T12" fmla="*/ 0 w 87"/>
                    <a:gd name="T13" fmla="*/ 0 h 234"/>
                    <a:gd name="T14" fmla="*/ 0 w 87"/>
                    <a:gd name="T15" fmla="*/ 1 h 234"/>
                    <a:gd name="T16" fmla="*/ 0 w 87"/>
                    <a:gd name="T17" fmla="*/ 1 h 23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87" h="234">
                      <a:moveTo>
                        <a:pt x="0" y="19"/>
                      </a:moveTo>
                      <a:lnTo>
                        <a:pt x="36" y="93"/>
                      </a:lnTo>
                      <a:lnTo>
                        <a:pt x="44" y="154"/>
                      </a:lnTo>
                      <a:lnTo>
                        <a:pt x="27" y="234"/>
                      </a:lnTo>
                      <a:lnTo>
                        <a:pt x="80" y="220"/>
                      </a:lnTo>
                      <a:lnTo>
                        <a:pt x="87" y="116"/>
                      </a:lnTo>
                      <a:lnTo>
                        <a:pt x="46" y="0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13350" name="Freeform 25">
                <a:extLst>
                  <a:ext uri="{FF2B5EF4-FFF2-40B4-BE49-F238E27FC236}">
                    <a16:creationId xmlns:a16="http://schemas.microsoft.com/office/drawing/2014/main" xmlns="" id="{6B1F146C-D04D-412D-9AC3-5F767639FAAD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76" y="3732"/>
                <a:ext cx="595" cy="250"/>
              </a:xfrm>
              <a:custGeom>
                <a:avLst/>
                <a:gdLst>
                  <a:gd name="T0" fmla="*/ 1 w 1190"/>
                  <a:gd name="T1" fmla="*/ 0 h 500"/>
                  <a:gd name="T2" fmla="*/ 10 w 1190"/>
                  <a:gd name="T3" fmla="*/ 4 h 500"/>
                  <a:gd name="T4" fmla="*/ 9 w 1190"/>
                  <a:gd name="T5" fmla="*/ 4 h 500"/>
                  <a:gd name="T6" fmla="*/ 0 w 1190"/>
                  <a:gd name="T7" fmla="*/ 1 h 500"/>
                  <a:gd name="T8" fmla="*/ 1 w 1190"/>
                  <a:gd name="T9" fmla="*/ 0 h 500"/>
                  <a:gd name="T10" fmla="*/ 1 w 1190"/>
                  <a:gd name="T11" fmla="*/ 0 h 5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51" name="Freeform 26">
                <a:extLst>
                  <a:ext uri="{FF2B5EF4-FFF2-40B4-BE49-F238E27FC236}">
                    <a16:creationId xmlns:a16="http://schemas.microsoft.com/office/drawing/2014/main" xmlns="" id="{96AD79AE-EB22-4DD8-846E-E4BF1AC56170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260" y="3886"/>
                <a:ext cx="244" cy="148"/>
              </a:xfrm>
              <a:custGeom>
                <a:avLst/>
                <a:gdLst>
                  <a:gd name="T0" fmla="*/ 0 w 489"/>
                  <a:gd name="T1" fmla="*/ 1 h 296"/>
                  <a:gd name="T2" fmla="*/ 1 w 489"/>
                  <a:gd name="T3" fmla="*/ 1 h 296"/>
                  <a:gd name="T4" fmla="*/ 2 w 489"/>
                  <a:gd name="T5" fmla="*/ 2 h 296"/>
                  <a:gd name="T6" fmla="*/ 3 w 489"/>
                  <a:gd name="T7" fmla="*/ 2 h 296"/>
                  <a:gd name="T8" fmla="*/ 2 w 489"/>
                  <a:gd name="T9" fmla="*/ 2 h 296"/>
                  <a:gd name="T10" fmla="*/ 1 w 489"/>
                  <a:gd name="T11" fmla="*/ 2 h 296"/>
                  <a:gd name="T12" fmla="*/ 0 w 489"/>
                  <a:gd name="T13" fmla="*/ 1 h 296"/>
                  <a:gd name="T14" fmla="*/ 0 w 489"/>
                  <a:gd name="T15" fmla="*/ 2 h 296"/>
                  <a:gd name="T16" fmla="*/ 2 w 489"/>
                  <a:gd name="T17" fmla="*/ 3 h 296"/>
                  <a:gd name="T18" fmla="*/ 3 w 489"/>
                  <a:gd name="T19" fmla="*/ 3 h 296"/>
                  <a:gd name="T20" fmla="*/ 3 w 489"/>
                  <a:gd name="T21" fmla="*/ 2 h 296"/>
                  <a:gd name="T22" fmla="*/ 3 w 489"/>
                  <a:gd name="T23" fmla="*/ 1 h 296"/>
                  <a:gd name="T24" fmla="*/ 1 w 489"/>
                  <a:gd name="T25" fmla="*/ 1 h 296"/>
                  <a:gd name="T26" fmla="*/ 0 w 489"/>
                  <a:gd name="T27" fmla="*/ 0 h 296"/>
                  <a:gd name="T28" fmla="*/ 0 w 489"/>
                  <a:gd name="T29" fmla="*/ 1 h 296"/>
                  <a:gd name="T30" fmla="*/ 0 w 489"/>
                  <a:gd name="T31" fmla="*/ 1 h 29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52" name="Freeform 27">
                <a:extLst>
                  <a:ext uri="{FF2B5EF4-FFF2-40B4-BE49-F238E27FC236}">
                    <a16:creationId xmlns:a16="http://schemas.microsoft.com/office/drawing/2014/main" xmlns="" id="{4E62B35A-272E-4162-BC48-6BE23349F941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565" y="3680"/>
                <a:ext cx="107" cy="238"/>
              </a:xfrm>
              <a:custGeom>
                <a:avLst/>
                <a:gdLst>
                  <a:gd name="T0" fmla="*/ 1 w 213"/>
                  <a:gd name="T1" fmla="*/ 0 h 478"/>
                  <a:gd name="T2" fmla="*/ 1 w 213"/>
                  <a:gd name="T3" fmla="*/ 0 h 478"/>
                  <a:gd name="T4" fmla="*/ 1 w 213"/>
                  <a:gd name="T5" fmla="*/ 1 h 478"/>
                  <a:gd name="T6" fmla="*/ 1 w 213"/>
                  <a:gd name="T7" fmla="*/ 2 h 478"/>
                  <a:gd name="T8" fmla="*/ 2 w 213"/>
                  <a:gd name="T9" fmla="*/ 3 h 478"/>
                  <a:gd name="T10" fmla="*/ 1 w 213"/>
                  <a:gd name="T11" fmla="*/ 3 h 478"/>
                  <a:gd name="T12" fmla="*/ 1 w 213"/>
                  <a:gd name="T13" fmla="*/ 2 h 478"/>
                  <a:gd name="T14" fmla="*/ 0 w 213"/>
                  <a:gd name="T15" fmla="*/ 0 h 478"/>
                  <a:gd name="T16" fmla="*/ 1 w 213"/>
                  <a:gd name="T17" fmla="*/ 0 h 478"/>
                  <a:gd name="T18" fmla="*/ 1 w 213"/>
                  <a:gd name="T19" fmla="*/ 0 h 47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13" h="478">
                    <a:moveTo>
                      <a:pt x="24" y="0"/>
                    </a:moveTo>
                    <a:lnTo>
                      <a:pt x="91" y="25"/>
                    </a:lnTo>
                    <a:lnTo>
                      <a:pt x="80" y="192"/>
                    </a:lnTo>
                    <a:lnTo>
                      <a:pt x="106" y="327"/>
                    </a:lnTo>
                    <a:lnTo>
                      <a:pt x="213" y="451"/>
                    </a:lnTo>
                    <a:lnTo>
                      <a:pt x="97" y="478"/>
                    </a:lnTo>
                    <a:lnTo>
                      <a:pt x="30" y="344"/>
                    </a:lnTo>
                    <a:lnTo>
                      <a:pt x="0" y="57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13353" name="Group 28">
                <a:extLst>
                  <a:ext uri="{FF2B5EF4-FFF2-40B4-BE49-F238E27FC236}">
                    <a16:creationId xmlns:a16="http://schemas.microsoft.com/office/drawing/2014/main" xmlns="" id="{AB01C25D-C5CF-4CF5-BC82-ABBE4C8973BF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5" y="3490"/>
                <a:ext cx="1124" cy="678"/>
                <a:chOff x="5" y="3490"/>
                <a:chExt cx="1124" cy="678"/>
              </a:xfrm>
            </p:grpSpPr>
            <p:sp>
              <p:nvSpPr>
                <p:cNvPr id="13354" name="Freeform 29">
                  <a:extLst>
                    <a:ext uri="{FF2B5EF4-FFF2-40B4-BE49-F238E27FC236}">
                      <a16:creationId xmlns:a16="http://schemas.microsoft.com/office/drawing/2014/main" xmlns="" id="{5BBF1528-1AE4-446C-A2F9-9ACAB3F10B4B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669" y="4048"/>
                  <a:ext cx="75" cy="87"/>
                </a:xfrm>
                <a:custGeom>
                  <a:avLst/>
                  <a:gdLst>
                    <a:gd name="T0" fmla="*/ 1 w 150"/>
                    <a:gd name="T1" fmla="*/ 0 h 173"/>
                    <a:gd name="T2" fmla="*/ 1 w 150"/>
                    <a:gd name="T3" fmla="*/ 1 h 173"/>
                    <a:gd name="T4" fmla="*/ 0 w 150"/>
                    <a:gd name="T5" fmla="*/ 2 h 173"/>
                    <a:gd name="T6" fmla="*/ 1 w 150"/>
                    <a:gd name="T7" fmla="*/ 2 h 173"/>
                    <a:gd name="T8" fmla="*/ 1 w 150"/>
                    <a:gd name="T9" fmla="*/ 1 h 173"/>
                    <a:gd name="T10" fmla="*/ 2 w 150"/>
                    <a:gd name="T11" fmla="*/ 1 h 173"/>
                    <a:gd name="T12" fmla="*/ 1 w 150"/>
                    <a:gd name="T13" fmla="*/ 0 h 173"/>
                    <a:gd name="T14" fmla="*/ 1 w 150"/>
                    <a:gd name="T15" fmla="*/ 0 h 173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150" h="173">
                      <a:moveTo>
                        <a:pt x="110" y="0"/>
                      </a:moveTo>
                      <a:lnTo>
                        <a:pt x="40" y="66"/>
                      </a:lnTo>
                      <a:lnTo>
                        <a:pt x="0" y="173"/>
                      </a:lnTo>
                      <a:lnTo>
                        <a:pt x="80" y="160"/>
                      </a:lnTo>
                      <a:lnTo>
                        <a:pt x="103" y="84"/>
                      </a:lnTo>
                      <a:lnTo>
                        <a:pt x="150" y="27"/>
                      </a:lnTo>
                      <a:lnTo>
                        <a:pt x="11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55" name="Freeform 30">
                  <a:extLst>
                    <a:ext uri="{FF2B5EF4-FFF2-40B4-BE49-F238E27FC236}">
                      <a16:creationId xmlns:a16="http://schemas.microsoft.com/office/drawing/2014/main" xmlns="" id="{1212F319-7F03-4F90-BEA0-93E2D0284F8E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5" y="3728"/>
                  <a:ext cx="842" cy="440"/>
                </a:xfrm>
                <a:custGeom>
                  <a:avLst/>
                  <a:gdLst>
                    <a:gd name="T0" fmla="*/ 2 w 1684"/>
                    <a:gd name="T1" fmla="*/ 0 h 880"/>
                    <a:gd name="T2" fmla="*/ 1 w 1684"/>
                    <a:gd name="T3" fmla="*/ 1 h 880"/>
                    <a:gd name="T4" fmla="*/ 0 w 1684"/>
                    <a:gd name="T5" fmla="*/ 2 h 880"/>
                    <a:gd name="T6" fmla="*/ 1 w 1684"/>
                    <a:gd name="T7" fmla="*/ 3 h 880"/>
                    <a:gd name="T8" fmla="*/ 10 w 1684"/>
                    <a:gd name="T9" fmla="*/ 7 h 880"/>
                    <a:gd name="T10" fmla="*/ 12 w 1684"/>
                    <a:gd name="T11" fmla="*/ 7 h 880"/>
                    <a:gd name="T12" fmla="*/ 13 w 1684"/>
                    <a:gd name="T13" fmla="*/ 7 h 880"/>
                    <a:gd name="T14" fmla="*/ 14 w 1684"/>
                    <a:gd name="T15" fmla="*/ 7 h 880"/>
                    <a:gd name="T16" fmla="*/ 12 w 1684"/>
                    <a:gd name="T17" fmla="*/ 6 h 880"/>
                    <a:gd name="T18" fmla="*/ 12 w 1684"/>
                    <a:gd name="T19" fmla="*/ 4 h 880"/>
                    <a:gd name="T20" fmla="*/ 11 w 1684"/>
                    <a:gd name="T21" fmla="*/ 5 h 880"/>
                    <a:gd name="T22" fmla="*/ 12 w 1684"/>
                    <a:gd name="T23" fmla="*/ 6 h 880"/>
                    <a:gd name="T24" fmla="*/ 13 w 1684"/>
                    <a:gd name="T25" fmla="*/ 7 h 880"/>
                    <a:gd name="T26" fmla="*/ 12 w 1684"/>
                    <a:gd name="T27" fmla="*/ 7 h 880"/>
                    <a:gd name="T28" fmla="*/ 10 w 1684"/>
                    <a:gd name="T29" fmla="*/ 7 h 880"/>
                    <a:gd name="T30" fmla="*/ 10 w 1684"/>
                    <a:gd name="T31" fmla="*/ 6 h 880"/>
                    <a:gd name="T32" fmla="*/ 11 w 1684"/>
                    <a:gd name="T33" fmla="*/ 5 h 880"/>
                    <a:gd name="T34" fmla="*/ 10 w 1684"/>
                    <a:gd name="T35" fmla="*/ 5 h 880"/>
                    <a:gd name="T36" fmla="*/ 10 w 1684"/>
                    <a:gd name="T37" fmla="*/ 6 h 880"/>
                    <a:gd name="T38" fmla="*/ 9 w 1684"/>
                    <a:gd name="T39" fmla="*/ 7 h 880"/>
                    <a:gd name="T40" fmla="*/ 1 w 1684"/>
                    <a:gd name="T41" fmla="*/ 3 h 880"/>
                    <a:gd name="T42" fmla="*/ 1 w 1684"/>
                    <a:gd name="T43" fmla="*/ 2 h 880"/>
                    <a:gd name="T44" fmla="*/ 1 w 1684"/>
                    <a:gd name="T45" fmla="*/ 1 h 880"/>
                    <a:gd name="T46" fmla="*/ 2 w 1684"/>
                    <a:gd name="T47" fmla="*/ 0 h 880"/>
                    <a:gd name="T48" fmla="*/ 2 w 1684"/>
                    <a:gd name="T49" fmla="*/ 0 h 880"/>
                    <a:gd name="T50" fmla="*/ 2 w 1684"/>
                    <a:gd name="T51" fmla="*/ 0 h 880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0" t="0" r="r" b="b"/>
                  <a:pathLst>
                    <a:path w="1684" h="880">
                      <a:moveTo>
                        <a:pt x="156" y="0"/>
                      </a:moveTo>
                      <a:lnTo>
                        <a:pt x="63" y="52"/>
                      </a:lnTo>
                      <a:lnTo>
                        <a:pt x="0" y="208"/>
                      </a:lnTo>
                      <a:lnTo>
                        <a:pt x="67" y="358"/>
                      </a:lnTo>
                      <a:lnTo>
                        <a:pt x="1182" y="867"/>
                      </a:lnTo>
                      <a:lnTo>
                        <a:pt x="1422" y="835"/>
                      </a:lnTo>
                      <a:lnTo>
                        <a:pt x="1616" y="880"/>
                      </a:lnTo>
                      <a:lnTo>
                        <a:pt x="1684" y="808"/>
                      </a:lnTo>
                      <a:lnTo>
                        <a:pt x="1502" y="664"/>
                      </a:lnTo>
                      <a:lnTo>
                        <a:pt x="1428" y="512"/>
                      </a:lnTo>
                      <a:lnTo>
                        <a:pt x="1369" y="527"/>
                      </a:lnTo>
                      <a:lnTo>
                        <a:pt x="1439" y="664"/>
                      </a:lnTo>
                      <a:lnTo>
                        <a:pt x="1578" y="810"/>
                      </a:lnTo>
                      <a:lnTo>
                        <a:pt x="1413" y="787"/>
                      </a:lnTo>
                      <a:lnTo>
                        <a:pt x="1219" y="814"/>
                      </a:lnTo>
                      <a:lnTo>
                        <a:pt x="1255" y="650"/>
                      </a:lnTo>
                      <a:lnTo>
                        <a:pt x="1338" y="538"/>
                      </a:lnTo>
                      <a:lnTo>
                        <a:pt x="1241" y="552"/>
                      </a:lnTo>
                      <a:lnTo>
                        <a:pt x="1165" y="658"/>
                      </a:lnTo>
                      <a:lnTo>
                        <a:pt x="1139" y="791"/>
                      </a:lnTo>
                      <a:lnTo>
                        <a:pt x="107" y="310"/>
                      </a:lnTo>
                      <a:lnTo>
                        <a:pt x="80" y="215"/>
                      </a:lnTo>
                      <a:lnTo>
                        <a:pt x="103" y="95"/>
                      </a:lnTo>
                      <a:lnTo>
                        <a:pt x="217" y="0"/>
                      </a:lnTo>
                      <a:lnTo>
                        <a:pt x="15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56" name="Freeform 31">
                  <a:extLst>
                    <a:ext uri="{FF2B5EF4-FFF2-40B4-BE49-F238E27FC236}">
                      <a16:creationId xmlns:a16="http://schemas.microsoft.com/office/drawing/2014/main" xmlns="" id="{C13243C6-DF2C-4FC3-AFFF-EE6D1DD3F9CB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106" y="3770"/>
                  <a:ext cx="80" cy="167"/>
                </a:xfrm>
                <a:custGeom>
                  <a:avLst/>
                  <a:gdLst>
                    <a:gd name="T0" fmla="*/ 1 w 160"/>
                    <a:gd name="T1" fmla="*/ 0 h 335"/>
                    <a:gd name="T2" fmla="*/ 1 w 160"/>
                    <a:gd name="T3" fmla="*/ 0 h 335"/>
                    <a:gd name="T4" fmla="*/ 0 w 160"/>
                    <a:gd name="T5" fmla="*/ 1 h 335"/>
                    <a:gd name="T6" fmla="*/ 1 w 160"/>
                    <a:gd name="T7" fmla="*/ 2 h 335"/>
                    <a:gd name="T8" fmla="*/ 1 w 160"/>
                    <a:gd name="T9" fmla="*/ 2 h 335"/>
                    <a:gd name="T10" fmla="*/ 1 w 160"/>
                    <a:gd name="T11" fmla="*/ 1 h 335"/>
                    <a:gd name="T12" fmla="*/ 2 w 160"/>
                    <a:gd name="T13" fmla="*/ 0 h 335"/>
                    <a:gd name="T14" fmla="*/ 1 w 160"/>
                    <a:gd name="T15" fmla="*/ 0 h 335"/>
                    <a:gd name="T16" fmla="*/ 1 w 160"/>
                    <a:gd name="T17" fmla="*/ 0 h 33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60" h="335">
                      <a:moveTo>
                        <a:pt x="116" y="0"/>
                      </a:moveTo>
                      <a:lnTo>
                        <a:pt x="19" y="106"/>
                      </a:lnTo>
                      <a:lnTo>
                        <a:pt x="0" y="230"/>
                      </a:lnTo>
                      <a:lnTo>
                        <a:pt x="33" y="314"/>
                      </a:lnTo>
                      <a:lnTo>
                        <a:pt x="94" y="335"/>
                      </a:lnTo>
                      <a:lnTo>
                        <a:pt x="76" y="154"/>
                      </a:lnTo>
                      <a:lnTo>
                        <a:pt x="160" y="17"/>
                      </a:lnTo>
                      <a:lnTo>
                        <a:pt x="11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57" name="Freeform 32">
                  <a:extLst>
                    <a:ext uri="{FF2B5EF4-FFF2-40B4-BE49-F238E27FC236}">
                      <a16:creationId xmlns:a16="http://schemas.microsoft.com/office/drawing/2014/main" xmlns="" id="{0328C0C7-1BF2-4FCA-8851-66F610D69C04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449" y="3490"/>
                  <a:ext cx="322" cy="594"/>
                </a:xfrm>
                <a:custGeom>
                  <a:avLst/>
                  <a:gdLst>
                    <a:gd name="T0" fmla="*/ 2 w 642"/>
                    <a:gd name="T1" fmla="*/ 7 h 1188"/>
                    <a:gd name="T2" fmla="*/ 0 w 642"/>
                    <a:gd name="T3" fmla="*/ 1 h 1188"/>
                    <a:gd name="T4" fmla="*/ 1 w 642"/>
                    <a:gd name="T5" fmla="*/ 1 h 1188"/>
                    <a:gd name="T6" fmla="*/ 3 w 642"/>
                    <a:gd name="T7" fmla="*/ 0 h 1188"/>
                    <a:gd name="T8" fmla="*/ 4 w 642"/>
                    <a:gd name="T9" fmla="*/ 1 h 1188"/>
                    <a:gd name="T10" fmla="*/ 6 w 642"/>
                    <a:gd name="T11" fmla="*/ 10 h 1188"/>
                    <a:gd name="T12" fmla="*/ 5 w 642"/>
                    <a:gd name="T13" fmla="*/ 9 h 1188"/>
                    <a:gd name="T14" fmla="*/ 3 w 642"/>
                    <a:gd name="T15" fmla="*/ 1 h 1188"/>
                    <a:gd name="T16" fmla="*/ 2 w 642"/>
                    <a:gd name="T17" fmla="*/ 1 h 1188"/>
                    <a:gd name="T18" fmla="*/ 1 w 642"/>
                    <a:gd name="T19" fmla="*/ 1 h 1188"/>
                    <a:gd name="T20" fmla="*/ 1 w 642"/>
                    <a:gd name="T21" fmla="*/ 2 h 1188"/>
                    <a:gd name="T22" fmla="*/ 3 w 642"/>
                    <a:gd name="T23" fmla="*/ 8 h 1188"/>
                    <a:gd name="T24" fmla="*/ 2 w 642"/>
                    <a:gd name="T25" fmla="*/ 7 h 1188"/>
                    <a:gd name="T26" fmla="*/ 2 w 642"/>
                    <a:gd name="T27" fmla="*/ 7 h 1188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0" t="0" r="r" b="b"/>
                  <a:pathLst>
                    <a:path w="642" h="1188">
                      <a:moveTo>
                        <a:pt x="218" y="896"/>
                      </a:moveTo>
                      <a:lnTo>
                        <a:pt x="0" y="124"/>
                      </a:lnTo>
                      <a:lnTo>
                        <a:pt x="81" y="38"/>
                      </a:lnTo>
                      <a:lnTo>
                        <a:pt x="258" y="0"/>
                      </a:lnTo>
                      <a:lnTo>
                        <a:pt x="399" y="57"/>
                      </a:lnTo>
                      <a:lnTo>
                        <a:pt x="642" y="1188"/>
                      </a:lnTo>
                      <a:lnTo>
                        <a:pt x="555" y="1091"/>
                      </a:lnTo>
                      <a:lnTo>
                        <a:pt x="355" y="97"/>
                      </a:lnTo>
                      <a:lnTo>
                        <a:pt x="226" y="61"/>
                      </a:lnTo>
                      <a:lnTo>
                        <a:pt x="119" y="74"/>
                      </a:lnTo>
                      <a:lnTo>
                        <a:pt x="76" y="141"/>
                      </a:lnTo>
                      <a:lnTo>
                        <a:pt x="306" y="924"/>
                      </a:lnTo>
                      <a:lnTo>
                        <a:pt x="218" y="89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58" name="Freeform 33">
                  <a:extLst>
                    <a:ext uri="{FF2B5EF4-FFF2-40B4-BE49-F238E27FC236}">
                      <a16:creationId xmlns:a16="http://schemas.microsoft.com/office/drawing/2014/main" xmlns="" id="{5F58C91F-34DF-4430-99E5-FC896316FC33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578" y="3650"/>
                  <a:ext cx="96" cy="252"/>
                </a:xfrm>
                <a:custGeom>
                  <a:avLst/>
                  <a:gdLst>
                    <a:gd name="T0" fmla="*/ 0 w 192"/>
                    <a:gd name="T1" fmla="*/ 1 h 504"/>
                    <a:gd name="T2" fmla="*/ 1 w 192"/>
                    <a:gd name="T3" fmla="*/ 2 h 504"/>
                    <a:gd name="T4" fmla="*/ 1 w 192"/>
                    <a:gd name="T5" fmla="*/ 3 h 504"/>
                    <a:gd name="T6" fmla="*/ 1 w 192"/>
                    <a:gd name="T7" fmla="*/ 4 h 504"/>
                    <a:gd name="T8" fmla="*/ 2 w 192"/>
                    <a:gd name="T9" fmla="*/ 4 h 504"/>
                    <a:gd name="T10" fmla="*/ 2 w 192"/>
                    <a:gd name="T11" fmla="*/ 3 h 504"/>
                    <a:gd name="T12" fmla="*/ 2 w 192"/>
                    <a:gd name="T13" fmla="*/ 2 h 504"/>
                    <a:gd name="T14" fmla="*/ 1 w 192"/>
                    <a:gd name="T15" fmla="*/ 1 h 504"/>
                    <a:gd name="T16" fmla="*/ 1 w 192"/>
                    <a:gd name="T17" fmla="*/ 0 h 504"/>
                    <a:gd name="T18" fmla="*/ 0 w 192"/>
                    <a:gd name="T19" fmla="*/ 1 h 504"/>
                    <a:gd name="T20" fmla="*/ 0 w 192"/>
                    <a:gd name="T21" fmla="*/ 1 h 504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92" h="504">
                      <a:moveTo>
                        <a:pt x="0" y="27"/>
                      </a:moveTo>
                      <a:lnTo>
                        <a:pt x="76" y="194"/>
                      </a:lnTo>
                      <a:lnTo>
                        <a:pt x="113" y="318"/>
                      </a:lnTo>
                      <a:lnTo>
                        <a:pt x="116" y="504"/>
                      </a:lnTo>
                      <a:lnTo>
                        <a:pt x="192" y="504"/>
                      </a:lnTo>
                      <a:lnTo>
                        <a:pt x="187" y="360"/>
                      </a:lnTo>
                      <a:lnTo>
                        <a:pt x="162" y="208"/>
                      </a:lnTo>
                      <a:lnTo>
                        <a:pt x="99" y="59"/>
                      </a:lnTo>
                      <a:lnTo>
                        <a:pt x="63" y="0"/>
                      </a:lnTo>
                      <a:lnTo>
                        <a:pt x="0" y="2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59" name="Freeform 34">
                  <a:extLst>
                    <a:ext uri="{FF2B5EF4-FFF2-40B4-BE49-F238E27FC236}">
                      <a16:creationId xmlns:a16="http://schemas.microsoft.com/office/drawing/2014/main" xmlns="" id="{7F2C83F4-03C7-4D31-89B7-255032571472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328" y="3630"/>
                  <a:ext cx="195" cy="135"/>
                </a:xfrm>
                <a:custGeom>
                  <a:avLst/>
                  <a:gdLst>
                    <a:gd name="T0" fmla="*/ 3 w 390"/>
                    <a:gd name="T1" fmla="*/ 0 h 269"/>
                    <a:gd name="T2" fmla="*/ 3 w 390"/>
                    <a:gd name="T3" fmla="*/ 1 h 269"/>
                    <a:gd name="T4" fmla="*/ 2 w 390"/>
                    <a:gd name="T5" fmla="*/ 1 h 269"/>
                    <a:gd name="T6" fmla="*/ 0 w 390"/>
                    <a:gd name="T7" fmla="*/ 2 h 269"/>
                    <a:gd name="T8" fmla="*/ 0 w 390"/>
                    <a:gd name="T9" fmla="*/ 2 h 269"/>
                    <a:gd name="T10" fmla="*/ 3 w 390"/>
                    <a:gd name="T11" fmla="*/ 2 h 269"/>
                    <a:gd name="T12" fmla="*/ 3 w 390"/>
                    <a:gd name="T13" fmla="*/ 3 h 269"/>
                    <a:gd name="T14" fmla="*/ 4 w 390"/>
                    <a:gd name="T15" fmla="*/ 3 h 269"/>
                    <a:gd name="T16" fmla="*/ 3 w 390"/>
                    <a:gd name="T17" fmla="*/ 2 h 269"/>
                    <a:gd name="T18" fmla="*/ 1 w 390"/>
                    <a:gd name="T19" fmla="*/ 2 h 269"/>
                    <a:gd name="T20" fmla="*/ 3 w 390"/>
                    <a:gd name="T21" fmla="*/ 1 h 269"/>
                    <a:gd name="T22" fmla="*/ 3 w 390"/>
                    <a:gd name="T23" fmla="*/ 0 h 269"/>
                    <a:gd name="T24" fmla="*/ 3 w 390"/>
                    <a:gd name="T25" fmla="*/ 0 h 269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0" t="0" r="r" b="b"/>
                  <a:pathLst>
                    <a:path w="390" h="269">
                      <a:moveTo>
                        <a:pt x="297" y="0"/>
                      </a:moveTo>
                      <a:lnTo>
                        <a:pt x="257" y="17"/>
                      </a:lnTo>
                      <a:lnTo>
                        <a:pt x="253" y="66"/>
                      </a:lnTo>
                      <a:lnTo>
                        <a:pt x="0" y="169"/>
                      </a:lnTo>
                      <a:lnTo>
                        <a:pt x="0" y="222"/>
                      </a:lnTo>
                      <a:lnTo>
                        <a:pt x="284" y="226"/>
                      </a:lnTo>
                      <a:lnTo>
                        <a:pt x="320" y="269"/>
                      </a:lnTo>
                      <a:lnTo>
                        <a:pt x="390" y="266"/>
                      </a:lnTo>
                      <a:lnTo>
                        <a:pt x="383" y="190"/>
                      </a:lnTo>
                      <a:lnTo>
                        <a:pt x="116" y="176"/>
                      </a:lnTo>
                      <a:lnTo>
                        <a:pt x="333" y="89"/>
                      </a:lnTo>
                      <a:lnTo>
                        <a:pt x="297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60" name="Freeform 35">
                  <a:extLst>
                    <a:ext uri="{FF2B5EF4-FFF2-40B4-BE49-F238E27FC236}">
                      <a16:creationId xmlns:a16="http://schemas.microsoft.com/office/drawing/2014/main" xmlns="" id="{ECA34184-9116-4AF4-A0CD-CBBB9D41DC19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658" y="3538"/>
                  <a:ext cx="471" cy="212"/>
                </a:xfrm>
                <a:custGeom>
                  <a:avLst/>
                  <a:gdLst>
                    <a:gd name="T0" fmla="*/ 0 w 941"/>
                    <a:gd name="T1" fmla="*/ 2 h 424"/>
                    <a:gd name="T2" fmla="*/ 7 w 941"/>
                    <a:gd name="T3" fmla="*/ 0 h 424"/>
                    <a:gd name="T4" fmla="*/ 8 w 941"/>
                    <a:gd name="T5" fmla="*/ 1 h 424"/>
                    <a:gd name="T6" fmla="*/ 8 w 941"/>
                    <a:gd name="T7" fmla="*/ 2 h 424"/>
                    <a:gd name="T8" fmla="*/ 8 w 941"/>
                    <a:gd name="T9" fmla="*/ 3 h 424"/>
                    <a:gd name="T10" fmla="*/ 1 w 941"/>
                    <a:gd name="T11" fmla="*/ 4 h 424"/>
                    <a:gd name="T12" fmla="*/ 1 w 941"/>
                    <a:gd name="T13" fmla="*/ 3 h 424"/>
                    <a:gd name="T14" fmla="*/ 7 w 941"/>
                    <a:gd name="T15" fmla="*/ 2 h 424"/>
                    <a:gd name="T16" fmla="*/ 7 w 941"/>
                    <a:gd name="T17" fmla="*/ 2 h 424"/>
                    <a:gd name="T18" fmla="*/ 7 w 941"/>
                    <a:gd name="T19" fmla="*/ 1 h 424"/>
                    <a:gd name="T20" fmla="*/ 0 w 941"/>
                    <a:gd name="T21" fmla="*/ 2 h 424"/>
                    <a:gd name="T22" fmla="*/ 0 w 941"/>
                    <a:gd name="T23" fmla="*/ 2 h 424"/>
                    <a:gd name="T24" fmla="*/ 0 w 941"/>
                    <a:gd name="T25" fmla="*/ 2 h 42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0" t="0" r="r" b="b"/>
                  <a:pathLst>
                    <a:path w="941" h="424">
                      <a:moveTo>
                        <a:pt x="0" y="131"/>
                      </a:moveTo>
                      <a:lnTo>
                        <a:pt x="863" y="0"/>
                      </a:lnTo>
                      <a:lnTo>
                        <a:pt x="926" y="78"/>
                      </a:lnTo>
                      <a:lnTo>
                        <a:pt x="941" y="181"/>
                      </a:lnTo>
                      <a:lnTo>
                        <a:pt x="903" y="282"/>
                      </a:lnTo>
                      <a:lnTo>
                        <a:pt x="57" y="424"/>
                      </a:lnTo>
                      <a:lnTo>
                        <a:pt x="53" y="384"/>
                      </a:lnTo>
                      <a:lnTo>
                        <a:pt x="863" y="242"/>
                      </a:lnTo>
                      <a:lnTo>
                        <a:pt x="893" y="145"/>
                      </a:lnTo>
                      <a:lnTo>
                        <a:pt x="840" y="57"/>
                      </a:lnTo>
                      <a:lnTo>
                        <a:pt x="0" y="185"/>
                      </a:lnTo>
                      <a:lnTo>
                        <a:pt x="0" y="13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61" name="Freeform 36">
                  <a:extLst>
                    <a:ext uri="{FF2B5EF4-FFF2-40B4-BE49-F238E27FC236}">
                      <a16:creationId xmlns:a16="http://schemas.microsoft.com/office/drawing/2014/main" xmlns="" id="{A274DC0E-1ED4-4A67-A5CC-82BA22B58F78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717" y="3606"/>
                  <a:ext cx="245" cy="86"/>
                </a:xfrm>
                <a:custGeom>
                  <a:avLst/>
                  <a:gdLst>
                    <a:gd name="T0" fmla="*/ 0 w 488"/>
                    <a:gd name="T1" fmla="*/ 0 h 173"/>
                    <a:gd name="T2" fmla="*/ 1 w 488"/>
                    <a:gd name="T3" fmla="*/ 1 h 173"/>
                    <a:gd name="T4" fmla="*/ 2 w 488"/>
                    <a:gd name="T5" fmla="*/ 1 h 173"/>
                    <a:gd name="T6" fmla="*/ 4 w 488"/>
                    <a:gd name="T7" fmla="*/ 0 h 173"/>
                    <a:gd name="T8" fmla="*/ 4 w 488"/>
                    <a:gd name="T9" fmla="*/ 0 h 173"/>
                    <a:gd name="T10" fmla="*/ 4 w 488"/>
                    <a:gd name="T11" fmla="*/ 0 h 173"/>
                    <a:gd name="T12" fmla="*/ 2 w 488"/>
                    <a:gd name="T13" fmla="*/ 0 h 173"/>
                    <a:gd name="T14" fmla="*/ 1 w 488"/>
                    <a:gd name="T15" fmla="*/ 0 h 173"/>
                    <a:gd name="T16" fmla="*/ 1 w 488"/>
                    <a:gd name="T17" fmla="*/ 0 h 173"/>
                    <a:gd name="T18" fmla="*/ 1 w 488"/>
                    <a:gd name="T19" fmla="*/ 0 h 173"/>
                    <a:gd name="T20" fmla="*/ 3 w 488"/>
                    <a:gd name="T21" fmla="*/ 0 h 173"/>
                    <a:gd name="T22" fmla="*/ 4 w 488"/>
                    <a:gd name="T23" fmla="*/ 0 h 173"/>
                    <a:gd name="T24" fmla="*/ 3 w 488"/>
                    <a:gd name="T25" fmla="*/ 0 h 173"/>
                    <a:gd name="T26" fmla="*/ 2 w 488"/>
                    <a:gd name="T27" fmla="*/ 0 h 173"/>
                    <a:gd name="T28" fmla="*/ 0 w 488"/>
                    <a:gd name="T29" fmla="*/ 0 h 173"/>
                    <a:gd name="T30" fmla="*/ 0 w 488"/>
                    <a:gd name="T31" fmla="*/ 0 h 173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0" t="0" r="r" b="b"/>
                  <a:pathLst>
                    <a:path w="488" h="173">
                      <a:moveTo>
                        <a:pt x="0" y="126"/>
                      </a:moveTo>
                      <a:lnTo>
                        <a:pt x="66" y="173"/>
                      </a:lnTo>
                      <a:lnTo>
                        <a:pt x="222" y="166"/>
                      </a:lnTo>
                      <a:lnTo>
                        <a:pt x="418" y="116"/>
                      </a:lnTo>
                      <a:lnTo>
                        <a:pt x="488" y="42"/>
                      </a:lnTo>
                      <a:lnTo>
                        <a:pt x="443" y="2"/>
                      </a:lnTo>
                      <a:lnTo>
                        <a:pt x="253" y="0"/>
                      </a:lnTo>
                      <a:lnTo>
                        <a:pt x="110" y="12"/>
                      </a:lnTo>
                      <a:lnTo>
                        <a:pt x="15" y="76"/>
                      </a:lnTo>
                      <a:lnTo>
                        <a:pt x="112" y="95"/>
                      </a:lnTo>
                      <a:lnTo>
                        <a:pt x="275" y="53"/>
                      </a:lnTo>
                      <a:lnTo>
                        <a:pt x="416" y="53"/>
                      </a:lnTo>
                      <a:lnTo>
                        <a:pt x="268" y="110"/>
                      </a:lnTo>
                      <a:lnTo>
                        <a:pt x="142" y="126"/>
                      </a:lnTo>
                      <a:lnTo>
                        <a:pt x="0" y="12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</p:grpSp>
      <p:grpSp>
        <p:nvGrpSpPr>
          <p:cNvPr id="13323" name="Group 37">
            <a:extLst>
              <a:ext uri="{FF2B5EF4-FFF2-40B4-BE49-F238E27FC236}">
                <a16:creationId xmlns:a16="http://schemas.microsoft.com/office/drawing/2014/main" xmlns="" id="{0D1907A7-5F85-4040-8C5F-2440CAE22240}"/>
              </a:ext>
            </a:extLst>
          </p:cNvPr>
          <p:cNvGrpSpPr>
            <a:grpSpLocks/>
          </p:cNvGrpSpPr>
          <p:nvPr/>
        </p:nvGrpSpPr>
        <p:grpSpPr bwMode="auto">
          <a:xfrm>
            <a:off x="8680450" y="2116138"/>
            <a:ext cx="385763" cy="4308475"/>
            <a:chOff x="5468" y="1333"/>
            <a:chExt cx="243" cy="2714"/>
          </a:xfrm>
        </p:grpSpPr>
        <p:sp>
          <p:nvSpPr>
            <p:cNvPr id="13337" name="Freeform 38">
              <a:extLst>
                <a:ext uri="{FF2B5EF4-FFF2-40B4-BE49-F238E27FC236}">
                  <a16:creationId xmlns:a16="http://schemas.microsoft.com/office/drawing/2014/main" xmlns="" id="{D0D7B6F3-9E3D-46E4-BA9B-EEF19F469BBF}"/>
                </a:ext>
              </a:extLst>
            </p:cNvPr>
            <p:cNvSpPr>
              <a:spLocks/>
            </p:cNvSpPr>
            <p:nvPr userDrawn="1"/>
          </p:nvSpPr>
          <p:spPr bwMode="auto">
            <a:xfrm flipH="1">
              <a:off x="5468" y="2620"/>
              <a:ext cx="205" cy="1427"/>
            </a:xfrm>
            <a:custGeom>
              <a:avLst/>
              <a:gdLst>
                <a:gd name="T0" fmla="*/ 0 w 772"/>
                <a:gd name="T1" fmla="*/ 10 h 3266"/>
                <a:gd name="T2" fmla="*/ 0 w 772"/>
                <a:gd name="T3" fmla="*/ 9 h 3266"/>
                <a:gd name="T4" fmla="*/ 0 w 772"/>
                <a:gd name="T5" fmla="*/ 8 h 3266"/>
                <a:gd name="T6" fmla="*/ 0 w 772"/>
                <a:gd name="T7" fmla="*/ 8 h 3266"/>
                <a:gd name="T8" fmla="*/ 0 w 772"/>
                <a:gd name="T9" fmla="*/ 7 h 3266"/>
                <a:gd name="T10" fmla="*/ 0 w 772"/>
                <a:gd name="T11" fmla="*/ 6 h 3266"/>
                <a:gd name="T12" fmla="*/ 0 w 772"/>
                <a:gd name="T13" fmla="*/ 6 h 3266"/>
                <a:gd name="T14" fmla="*/ 0 w 772"/>
                <a:gd name="T15" fmla="*/ 6 h 3266"/>
                <a:gd name="T16" fmla="*/ 0 w 772"/>
                <a:gd name="T17" fmla="*/ 5 h 3266"/>
                <a:gd name="T18" fmla="*/ 0 w 772"/>
                <a:gd name="T19" fmla="*/ 5 h 3266"/>
                <a:gd name="T20" fmla="*/ 0 w 772"/>
                <a:gd name="T21" fmla="*/ 3 h 3266"/>
                <a:gd name="T22" fmla="*/ 0 w 772"/>
                <a:gd name="T23" fmla="*/ 3 h 3266"/>
                <a:gd name="T24" fmla="*/ 0 w 772"/>
                <a:gd name="T25" fmla="*/ 2 h 3266"/>
                <a:gd name="T26" fmla="*/ 0 w 772"/>
                <a:gd name="T27" fmla="*/ 2 h 3266"/>
                <a:gd name="T28" fmla="*/ 0 w 772"/>
                <a:gd name="T29" fmla="*/ 1 h 3266"/>
                <a:gd name="T30" fmla="*/ 0 w 772"/>
                <a:gd name="T31" fmla="*/ 0 h 3266"/>
                <a:gd name="T32" fmla="*/ 0 w 772"/>
                <a:gd name="T33" fmla="*/ 1 h 3266"/>
                <a:gd name="T34" fmla="*/ 0 w 772"/>
                <a:gd name="T35" fmla="*/ 2 h 3266"/>
                <a:gd name="T36" fmla="*/ 0 w 772"/>
                <a:gd name="T37" fmla="*/ 2 h 3266"/>
                <a:gd name="T38" fmla="*/ 0 w 772"/>
                <a:gd name="T39" fmla="*/ 3 h 3266"/>
                <a:gd name="T40" fmla="*/ 0 w 772"/>
                <a:gd name="T41" fmla="*/ 3 h 3266"/>
                <a:gd name="T42" fmla="*/ 0 w 772"/>
                <a:gd name="T43" fmla="*/ 4 h 3266"/>
                <a:gd name="T44" fmla="*/ 0 w 772"/>
                <a:gd name="T45" fmla="*/ 5 h 3266"/>
                <a:gd name="T46" fmla="*/ 0 w 772"/>
                <a:gd name="T47" fmla="*/ 6 h 3266"/>
                <a:gd name="T48" fmla="*/ 0 w 772"/>
                <a:gd name="T49" fmla="*/ 6 h 3266"/>
                <a:gd name="T50" fmla="*/ 0 w 772"/>
                <a:gd name="T51" fmla="*/ 7 h 3266"/>
                <a:gd name="T52" fmla="*/ 0 w 772"/>
                <a:gd name="T53" fmla="*/ 7 h 3266"/>
                <a:gd name="T54" fmla="*/ 0 w 772"/>
                <a:gd name="T55" fmla="*/ 8 h 3266"/>
                <a:gd name="T56" fmla="*/ 0 w 772"/>
                <a:gd name="T57" fmla="*/ 9 h 3266"/>
                <a:gd name="T58" fmla="*/ 0 w 772"/>
                <a:gd name="T59" fmla="*/ 10 h 3266"/>
                <a:gd name="T60" fmla="*/ 0 w 772"/>
                <a:gd name="T61" fmla="*/ 10 h 3266"/>
                <a:gd name="T62" fmla="*/ 0 w 772"/>
                <a:gd name="T63" fmla="*/ 10 h 3266"/>
                <a:gd name="T64" fmla="*/ 0 w 772"/>
                <a:gd name="T65" fmla="*/ 10 h 326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38" name="Freeform 39">
              <a:extLst>
                <a:ext uri="{FF2B5EF4-FFF2-40B4-BE49-F238E27FC236}">
                  <a16:creationId xmlns:a16="http://schemas.microsoft.com/office/drawing/2014/main" xmlns="" id="{59F29BBC-93D8-461F-BDC3-EEED37F95B5A}"/>
                </a:ext>
              </a:extLst>
            </p:cNvPr>
            <p:cNvSpPr>
              <a:spLocks/>
            </p:cNvSpPr>
            <p:nvPr userDrawn="1"/>
          </p:nvSpPr>
          <p:spPr bwMode="auto">
            <a:xfrm flipH="1">
              <a:off x="5506" y="1333"/>
              <a:ext cx="205" cy="1633"/>
            </a:xfrm>
            <a:custGeom>
              <a:avLst/>
              <a:gdLst>
                <a:gd name="T0" fmla="*/ 0 w 772"/>
                <a:gd name="T1" fmla="*/ 25 h 3266"/>
                <a:gd name="T2" fmla="*/ 0 w 772"/>
                <a:gd name="T3" fmla="*/ 24 h 3266"/>
                <a:gd name="T4" fmla="*/ 0 w 772"/>
                <a:gd name="T5" fmla="*/ 22 h 3266"/>
                <a:gd name="T6" fmla="*/ 0 w 772"/>
                <a:gd name="T7" fmla="*/ 20 h 3266"/>
                <a:gd name="T8" fmla="*/ 0 w 772"/>
                <a:gd name="T9" fmla="*/ 18 h 3266"/>
                <a:gd name="T10" fmla="*/ 0 w 772"/>
                <a:gd name="T11" fmla="*/ 17 h 3266"/>
                <a:gd name="T12" fmla="*/ 0 w 772"/>
                <a:gd name="T13" fmla="*/ 16 h 3266"/>
                <a:gd name="T14" fmla="*/ 0 w 772"/>
                <a:gd name="T15" fmla="*/ 15 h 3266"/>
                <a:gd name="T16" fmla="*/ 0 w 772"/>
                <a:gd name="T17" fmla="*/ 14 h 3266"/>
                <a:gd name="T18" fmla="*/ 0 w 772"/>
                <a:gd name="T19" fmla="*/ 13 h 3266"/>
                <a:gd name="T20" fmla="*/ 0 w 772"/>
                <a:gd name="T21" fmla="*/ 10 h 3266"/>
                <a:gd name="T22" fmla="*/ 0 w 772"/>
                <a:gd name="T23" fmla="*/ 8 h 3266"/>
                <a:gd name="T24" fmla="*/ 0 w 772"/>
                <a:gd name="T25" fmla="*/ 6 h 3266"/>
                <a:gd name="T26" fmla="*/ 0 w 772"/>
                <a:gd name="T27" fmla="*/ 5 h 3266"/>
                <a:gd name="T28" fmla="*/ 0 w 772"/>
                <a:gd name="T29" fmla="*/ 4 h 3266"/>
                <a:gd name="T30" fmla="*/ 0 w 772"/>
                <a:gd name="T31" fmla="*/ 0 h 3266"/>
                <a:gd name="T32" fmla="*/ 0 w 772"/>
                <a:gd name="T33" fmla="*/ 3 h 3266"/>
                <a:gd name="T34" fmla="*/ 0 w 772"/>
                <a:gd name="T35" fmla="*/ 5 h 3266"/>
                <a:gd name="T36" fmla="*/ 0 w 772"/>
                <a:gd name="T37" fmla="*/ 6 h 3266"/>
                <a:gd name="T38" fmla="*/ 0 w 772"/>
                <a:gd name="T39" fmla="*/ 7 h 3266"/>
                <a:gd name="T40" fmla="*/ 0 w 772"/>
                <a:gd name="T41" fmla="*/ 9 h 3266"/>
                <a:gd name="T42" fmla="*/ 0 w 772"/>
                <a:gd name="T43" fmla="*/ 10 h 3266"/>
                <a:gd name="T44" fmla="*/ 0 w 772"/>
                <a:gd name="T45" fmla="*/ 13 h 3266"/>
                <a:gd name="T46" fmla="*/ 0 w 772"/>
                <a:gd name="T47" fmla="*/ 15 h 3266"/>
                <a:gd name="T48" fmla="*/ 0 w 772"/>
                <a:gd name="T49" fmla="*/ 17 h 3266"/>
                <a:gd name="T50" fmla="*/ 0 w 772"/>
                <a:gd name="T51" fmla="*/ 18 h 3266"/>
                <a:gd name="T52" fmla="*/ 0 w 772"/>
                <a:gd name="T53" fmla="*/ 20 h 3266"/>
                <a:gd name="T54" fmla="*/ 0 w 772"/>
                <a:gd name="T55" fmla="*/ 22 h 3266"/>
                <a:gd name="T56" fmla="*/ 0 w 772"/>
                <a:gd name="T57" fmla="*/ 24 h 3266"/>
                <a:gd name="T58" fmla="*/ 0 w 772"/>
                <a:gd name="T59" fmla="*/ 25 h 3266"/>
                <a:gd name="T60" fmla="*/ 0 w 772"/>
                <a:gd name="T61" fmla="*/ 26 h 3266"/>
                <a:gd name="T62" fmla="*/ 0 w 772"/>
                <a:gd name="T63" fmla="*/ 25 h 3266"/>
                <a:gd name="T64" fmla="*/ 0 w 772"/>
                <a:gd name="T65" fmla="*/ 25 h 326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324" name="Group 40">
            <a:extLst>
              <a:ext uri="{FF2B5EF4-FFF2-40B4-BE49-F238E27FC236}">
                <a16:creationId xmlns:a16="http://schemas.microsoft.com/office/drawing/2014/main" xmlns="" id="{1C66CFA5-C9BE-4CD1-8F48-16F1D510031E}"/>
              </a:ext>
            </a:extLst>
          </p:cNvPr>
          <p:cNvGrpSpPr>
            <a:grpSpLocks/>
          </p:cNvGrpSpPr>
          <p:nvPr/>
        </p:nvGrpSpPr>
        <p:grpSpPr bwMode="auto">
          <a:xfrm>
            <a:off x="7318375" y="90488"/>
            <a:ext cx="2133600" cy="1911350"/>
            <a:chOff x="4610" y="57"/>
            <a:chExt cx="1344" cy="1204"/>
          </a:xfrm>
        </p:grpSpPr>
        <p:grpSp>
          <p:nvGrpSpPr>
            <p:cNvPr id="13325" name="Group 41">
              <a:extLst>
                <a:ext uri="{FF2B5EF4-FFF2-40B4-BE49-F238E27FC236}">
                  <a16:creationId xmlns:a16="http://schemas.microsoft.com/office/drawing/2014/main" xmlns="" id="{3A115E6E-48D6-450E-9B1C-E985C4583787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4610" y="57"/>
              <a:ext cx="1344" cy="1204"/>
              <a:chOff x="4610" y="57"/>
              <a:chExt cx="1344" cy="1204"/>
            </a:xfrm>
          </p:grpSpPr>
          <p:sp>
            <p:nvSpPr>
              <p:cNvPr id="13327" name="Freeform 42">
                <a:extLst>
                  <a:ext uri="{FF2B5EF4-FFF2-40B4-BE49-F238E27FC236}">
                    <a16:creationId xmlns:a16="http://schemas.microsoft.com/office/drawing/2014/main" xmlns="" id="{550F9C4A-90DC-41C2-B4C2-3CD4ACBE3397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 rot="-3172564">
                <a:off x="5430" y="1086"/>
                <a:ext cx="62" cy="288"/>
              </a:xfrm>
              <a:custGeom>
                <a:avLst/>
                <a:gdLst>
                  <a:gd name="T0" fmla="*/ 0 w 245"/>
                  <a:gd name="T1" fmla="*/ 0 h 806"/>
                  <a:gd name="T2" fmla="*/ 0 w 245"/>
                  <a:gd name="T3" fmla="*/ 0 h 806"/>
                  <a:gd name="T4" fmla="*/ 0 w 245"/>
                  <a:gd name="T5" fmla="*/ 1 h 806"/>
                  <a:gd name="T6" fmla="*/ 0 w 245"/>
                  <a:gd name="T7" fmla="*/ 1 h 806"/>
                  <a:gd name="T8" fmla="*/ 0 w 245"/>
                  <a:gd name="T9" fmla="*/ 0 h 806"/>
                  <a:gd name="T10" fmla="*/ 0 w 245"/>
                  <a:gd name="T11" fmla="*/ 0 h 806"/>
                  <a:gd name="T12" fmla="*/ 0 w 245"/>
                  <a:gd name="T13" fmla="*/ 0 h 806"/>
                  <a:gd name="T14" fmla="*/ 0 w 245"/>
                  <a:gd name="T15" fmla="*/ 0 h 80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45" h="806">
                    <a:moveTo>
                      <a:pt x="123" y="9"/>
                    </a:moveTo>
                    <a:lnTo>
                      <a:pt x="131" y="342"/>
                    </a:lnTo>
                    <a:lnTo>
                      <a:pt x="0" y="806"/>
                    </a:lnTo>
                    <a:lnTo>
                      <a:pt x="79" y="789"/>
                    </a:lnTo>
                    <a:lnTo>
                      <a:pt x="218" y="376"/>
                    </a:lnTo>
                    <a:lnTo>
                      <a:pt x="245" y="0"/>
                    </a:lnTo>
                    <a:lnTo>
                      <a:pt x="123" y="9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13328" name="Group 43">
                <a:extLst>
                  <a:ext uri="{FF2B5EF4-FFF2-40B4-BE49-F238E27FC236}">
                    <a16:creationId xmlns:a16="http://schemas.microsoft.com/office/drawing/2014/main" xmlns="" id="{B40047A2-E908-46CE-ACB7-BD0210CC3A5A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610" y="57"/>
                <a:ext cx="1344" cy="985"/>
                <a:chOff x="4610" y="57"/>
                <a:chExt cx="1344" cy="985"/>
              </a:xfrm>
            </p:grpSpPr>
            <p:sp>
              <p:nvSpPr>
                <p:cNvPr id="13329" name="Freeform 44">
                  <a:extLst>
                    <a:ext uri="{FF2B5EF4-FFF2-40B4-BE49-F238E27FC236}">
                      <a16:creationId xmlns:a16="http://schemas.microsoft.com/office/drawing/2014/main" xmlns="" id="{9040587B-A0A1-4C11-91C9-EBAE6A7D5C40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 rot="-3172564">
                  <a:off x="4966" y="71"/>
                  <a:ext cx="153" cy="125"/>
                </a:xfrm>
                <a:custGeom>
                  <a:avLst/>
                  <a:gdLst>
                    <a:gd name="T0" fmla="*/ 0 w 604"/>
                    <a:gd name="T1" fmla="*/ 0 h 349"/>
                    <a:gd name="T2" fmla="*/ 0 w 604"/>
                    <a:gd name="T3" fmla="*/ 0 h 349"/>
                    <a:gd name="T4" fmla="*/ 0 w 604"/>
                    <a:gd name="T5" fmla="*/ 0 h 349"/>
                    <a:gd name="T6" fmla="*/ 0 w 604"/>
                    <a:gd name="T7" fmla="*/ 0 h 349"/>
                    <a:gd name="T8" fmla="*/ 0 w 604"/>
                    <a:gd name="T9" fmla="*/ 0 h 349"/>
                    <a:gd name="T10" fmla="*/ 0 w 604"/>
                    <a:gd name="T11" fmla="*/ 0 h 349"/>
                    <a:gd name="T12" fmla="*/ 0 w 604"/>
                    <a:gd name="T13" fmla="*/ 0 h 349"/>
                    <a:gd name="T14" fmla="*/ 0 w 604"/>
                    <a:gd name="T15" fmla="*/ 0 h 349"/>
                    <a:gd name="T16" fmla="*/ 0 w 604"/>
                    <a:gd name="T17" fmla="*/ 0 h 34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604" h="349">
                      <a:moveTo>
                        <a:pt x="0" y="0"/>
                      </a:moveTo>
                      <a:lnTo>
                        <a:pt x="298" y="184"/>
                      </a:lnTo>
                      <a:lnTo>
                        <a:pt x="500" y="349"/>
                      </a:lnTo>
                      <a:lnTo>
                        <a:pt x="604" y="140"/>
                      </a:lnTo>
                      <a:lnTo>
                        <a:pt x="359" y="9"/>
                      </a:lnTo>
                      <a:lnTo>
                        <a:pt x="464" y="184"/>
                      </a:lnTo>
                      <a:lnTo>
                        <a:pt x="131" y="1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30" name="Freeform 45">
                  <a:extLst>
                    <a:ext uri="{FF2B5EF4-FFF2-40B4-BE49-F238E27FC236}">
                      <a16:creationId xmlns:a16="http://schemas.microsoft.com/office/drawing/2014/main" xmlns="" id="{79EB8E0D-3545-4B8A-98C7-A5376BD094D9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 rot="-3172564">
                  <a:off x="5048" y="332"/>
                  <a:ext cx="269" cy="438"/>
                </a:xfrm>
                <a:custGeom>
                  <a:avLst/>
                  <a:gdLst>
                    <a:gd name="T0" fmla="*/ 0 w 1064"/>
                    <a:gd name="T1" fmla="*/ 0 h 1230"/>
                    <a:gd name="T2" fmla="*/ 0 w 1064"/>
                    <a:gd name="T3" fmla="*/ 0 h 1230"/>
                    <a:gd name="T4" fmla="*/ 0 w 1064"/>
                    <a:gd name="T5" fmla="*/ 0 h 1230"/>
                    <a:gd name="T6" fmla="*/ 0 w 1064"/>
                    <a:gd name="T7" fmla="*/ 1 h 1230"/>
                    <a:gd name="T8" fmla="*/ 0 w 1064"/>
                    <a:gd name="T9" fmla="*/ 1 h 1230"/>
                    <a:gd name="T10" fmla="*/ 0 w 1064"/>
                    <a:gd name="T11" fmla="*/ 1 h 1230"/>
                    <a:gd name="T12" fmla="*/ 0 w 1064"/>
                    <a:gd name="T13" fmla="*/ 1 h 1230"/>
                    <a:gd name="T14" fmla="*/ 0 w 1064"/>
                    <a:gd name="T15" fmla="*/ 0 h 1230"/>
                    <a:gd name="T16" fmla="*/ 0 w 1064"/>
                    <a:gd name="T17" fmla="*/ 0 h 1230"/>
                    <a:gd name="T18" fmla="*/ 0 w 1064"/>
                    <a:gd name="T19" fmla="*/ 0 h 1230"/>
                    <a:gd name="T20" fmla="*/ 0 w 1064"/>
                    <a:gd name="T21" fmla="*/ 0 h 1230"/>
                    <a:gd name="T22" fmla="*/ 0 w 1064"/>
                    <a:gd name="T23" fmla="*/ 0 h 1230"/>
                    <a:gd name="T24" fmla="*/ 0 w 1064"/>
                    <a:gd name="T25" fmla="*/ 0 h 1230"/>
                    <a:gd name="T26" fmla="*/ 0 w 1064"/>
                    <a:gd name="T27" fmla="*/ 0 h 1230"/>
                    <a:gd name="T28" fmla="*/ 0 w 1064"/>
                    <a:gd name="T29" fmla="*/ 0 h 1230"/>
                    <a:gd name="T30" fmla="*/ 0 w 1064"/>
                    <a:gd name="T31" fmla="*/ 1 h 1230"/>
                    <a:gd name="T32" fmla="*/ 0 w 1064"/>
                    <a:gd name="T33" fmla="*/ 1 h 1230"/>
                    <a:gd name="T34" fmla="*/ 0 w 1064"/>
                    <a:gd name="T35" fmla="*/ 1 h 1230"/>
                    <a:gd name="T36" fmla="*/ 0 w 1064"/>
                    <a:gd name="T37" fmla="*/ 0 h 1230"/>
                    <a:gd name="T38" fmla="*/ 0 w 1064"/>
                    <a:gd name="T39" fmla="*/ 0 h 1230"/>
                    <a:gd name="T40" fmla="*/ 0 w 1064"/>
                    <a:gd name="T41" fmla="*/ 0 h 1230"/>
                    <a:gd name="T42" fmla="*/ 0 w 1064"/>
                    <a:gd name="T43" fmla="*/ 0 h 1230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</a:gdLst>
                  <a:ahLst/>
                  <a:cxnLst>
                    <a:cxn ang="T44">
                      <a:pos x="T0" y="T1"/>
                    </a:cxn>
                    <a:cxn ang="T45">
                      <a:pos x="T2" y="T3"/>
                    </a:cxn>
                    <a:cxn ang="T46">
                      <a:pos x="T4" y="T5"/>
                    </a:cxn>
                    <a:cxn ang="T47">
                      <a:pos x="T6" y="T7"/>
                    </a:cxn>
                    <a:cxn ang="T48">
                      <a:pos x="T8" y="T9"/>
                    </a:cxn>
                    <a:cxn ang="T49">
                      <a:pos x="T10" y="T11"/>
                    </a:cxn>
                    <a:cxn ang="T50">
                      <a:pos x="T12" y="T13"/>
                    </a:cxn>
                    <a:cxn ang="T51">
                      <a:pos x="T14" y="T15"/>
                    </a:cxn>
                    <a:cxn ang="T52">
                      <a:pos x="T16" y="T17"/>
                    </a:cxn>
                    <a:cxn ang="T53">
                      <a:pos x="T18" y="T19"/>
                    </a:cxn>
                    <a:cxn ang="T54">
                      <a:pos x="T20" y="T21"/>
                    </a:cxn>
                    <a:cxn ang="T55">
                      <a:pos x="T22" y="T23"/>
                    </a:cxn>
                    <a:cxn ang="T56">
                      <a:pos x="T24" y="T25"/>
                    </a:cxn>
                    <a:cxn ang="T57">
                      <a:pos x="T26" y="T27"/>
                    </a:cxn>
                    <a:cxn ang="T58">
                      <a:pos x="T28" y="T29"/>
                    </a:cxn>
                    <a:cxn ang="T59">
                      <a:pos x="T30" y="T31"/>
                    </a:cxn>
                    <a:cxn ang="T60">
                      <a:pos x="T32" y="T33"/>
                    </a:cxn>
                    <a:cxn ang="T61">
                      <a:pos x="T34" y="T35"/>
                    </a:cxn>
                    <a:cxn ang="T62">
                      <a:pos x="T36" y="T37"/>
                    </a:cxn>
                    <a:cxn ang="T63">
                      <a:pos x="T38" y="T39"/>
                    </a:cxn>
                    <a:cxn ang="T64">
                      <a:pos x="T40" y="T41"/>
                    </a:cxn>
                    <a:cxn ang="T65">
                      <a:pos x="T42" y="T43"/>
                    </a:cxn>
                  </a:cxnLst>
                  <a:rect l="0" t="0" r="r" b="b"/>
                  <a:pathLst>
                    <a:path w="1064" h="1230">
                      <a:moveTo>
                        <a:pt x="741" y="129"/>
                      </a:moveTo>
                      <a:lnTo>
                        <a:pt x="485" y="352"/>
                      </a:lnTo>
                      <a:lnTo>
                        <a:pt x="163" y="762"/>
                      </a:lnTo>
                      <a:lnTo>
                        <a:pt x="0" y="1101"/>
                      </a:lnTo>
                      <a:lnTo>
                        <a:pt x="59" y="1230"/>
                      </a:lnTo>
                      <a:lnTo>
                        <a:pt x="262" y="1201"/>
                      </a:lnTo>
                      <a:lnTo>
                        <a:pt x="578" y="914"/>
                      </a:lnTo>
                      <a:lnTo>
                        <a:pt x="876" y="534"/>
                      </a:lnTo>
                      <a:lnTo>
                        <a:pt x="1034" y="270"/>
                      </a:lnTo>
                      <a:lnTo>
                        <a:pt x="1064" y="84"/>
                      </a:lnTo>
                      <a:lnTo>
                        <a:pt x="977" y="0"/>
                      </a:lnTo>
                      <a:lnTo>
                        <a:pt x="836" y="65"/>
                      </a:lnTo>
                      <a:lnTo>
                        <a:pt x="969" y="107"/>
                      </a:lnTo>
                      <a:lnTo>
                        <a:pt x="876" y="352"/>
                      </a:lnTo>
                      <a:lnTo>
                        <a:pt x="690" y="656"/>
                      </a:lnTo>
                      <a:lnTo>
                        <a:pt x="350" y="1008"/>
                      </a:lnTo>
                      <a:lnTo>
                        <a:pt x="116" y="1114"/>
                      </a:lnTo>
                      <a:lnTo>
                        <a:pt x="135" y="943"/>
                      </a:lnTo>
                      <a:lnTo>
                        <a:pt x="437" y="504"/>
                      </a:lnTo>
                      <a:lnTo>
                        <a:pt x="831" y="118"/>
                      </a:lnTo>
                      <a:lnTo>
                        <a:pt x="741" y="12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31" name="Freeform 46">
                  <a:extLst>
                    <a:ext uri="{FF2B5EF4-FFF2-40B4-BE49-F238E27FC236}">
                      <a16:creationId xmlns:a16="http://schemas.microsoft.com/office/drawing/2014/main" xmlns="" id="{A6EF7F12-B5BB-4B2B-8306-65BBA223A6A4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 rot="-3172564">
                  <a:off x="4858" y="182"/>
                  <a:ext cx="505" cy="898"/>
                </a:xfrm>
                <a:custGeom>
                  <a:avLst/>
                  <a:gdLst>
                    <a:gd name="T0" fmla="*/ 0 w 2002"/>
                    <a:gd name="T1" fmla="*/ 0 h 2521"/>
                    <a:gd name="T2" fmla="*/ 0 w 2002"/>
                    <a:gd name="T3" fmla="*/ 2 h 2521"/>
                    <a:gd name="T4" fmla="*/ 0 w 2002"/>
                    <a:gd name="T5" fmla="*/ 2 h 2521"/>
                    <a:gd name="T6" fmla="*/ 0 w 2002"/>
                    <a:gd name="T7" fmla="*/ 0 h 2521"/>
                    <a:gd name="T8" fmla="*/ 0 w 2002"/>
                    <a:gd name="T9" fmla="*/ 0 h 2521"/>
                    <a:gd name="T10" fmla="*/ 0 w 2002"/>
                    <a:gd name="T11" fmla="*/ 0 h 25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2002" h="2521">
                      <a:moveTo>
                        <a:pt x="1941" y="0"/>
                      </a:moveTo>
                      <a:lnTo>
                        <a:pt x="0" y="2521"/>
                      </a:lnTo>
                      <a:lnTo>
                        <a:pt x="192" y="2450"/>
                      </a:lnTo>
                      <a:lnTo>
                        <a:pt x="2002" y="61"/>
                      </a:lnTo>
                      <a:lnTo>
                        <a:pt x="1941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32" name="Freeform 47">
                  <a:extLst>
                    <a:ext uri="{FF2B5EF4-FFF2-40B4-BE49-F238E27FC236}">
                      <a16:creationId xmlns:a16="http://schemas.microsoft.com/office/drawing/2014/main" xmlns="" id="{8458929E-6B0F-4A98-AD8E-B937AECD9D26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 rot="-3172564">
                  <a:off x="4903" y="-19"/>
                  <a:ext cx="758" cy="1344"/>
                </a:xfrm>
                <a:custGeom>
                  <a:avLst/>
                  <a:gdLst>
                    <a:gd name="T0" fmla="*/ 0 w 3007"/>
                    <a:gd name="T1" fmla="*/ 2 h 3771"/>
                    <a:gd name="T2" fmla="*/ 0 w 3007"/>
                    <a:gd name="T3" fmla="*/ 2 h 3771"/>
                    <a:gd name="T4" fmla="*/ 0 w 3007"/>
                    <a:gd name="T5" fmla="*/ 2 h 3771"/>
                    <a:gd name="T6" fmla="*/ 0 w 3007"/>
                    <a:gd name="T7" fmla="*/ 2 h 3771"/>
                    <a:gd name="T8" fmla="*/ 0 w 3007"/>
                    <a:gd name="T9" fmla="*/ 2 h 3771"/>
                    <a:gd name="T10" fmla="*/ 0 w 3007"/>
                    <a:gd name="T11" fmla="*/ 2 h 3771"/>
                    <a:gd name="T12" fmla="*/ 0 w 3007"/>
                    <a:gd name="T13" fmla="*/ 2 h 3771"/>
                    <a:gd name="T14" fmla="*/ 0 w 3007"/>
                    <a:gd name="T15" fmla="*/ 0 h 3771"/>
                    <a:gd name="T16" fmla="*/ 0 w 3007"/>
                    <a:gd name="T17" fmla="*/ 0 h 3771"/>
                    <a:gd name="T18" fmla="*/ 0 w 3007"/>
                    <a:gd name="T19" fmla="*/ 0 h 3771"/>
                    <a:gd name="T20" fmla="*/ 0 w 3007"/>
                    <a:gd name="T21" fmla="*/ 0 h 3771"/>
                    <a:gd name="T22" fmla="*/ 0 w 3007"/>
                    <a:gd name="T23" fmla="*/ 0 h 3771"/>
                    <a:gd name="T24" fmla="*/ 0 w 3007"/>
                    <a:gd name="T25" fmla="*/ 2 h 3771"/>
                    <a:gd name="T26" fmla="*/ 0 w 3007"/>
                    <a:gd name="T27" fmla="*/ 2 h 3771"/>
                    <a:gd name="T28" fmla="*/ 0 w 3007"/>
                    <a:gd name="T29" fmla="*/ 3 h 3771"/>
                    <a:gd name="T30" fmla="*/ 0 w 3007"/>
                    <a:gd name="T31" fmla="*/ 2 h 3771"/>
                    <a:gd name="T32" fmla="*/ 0 w 3007"/>
                    <a:gd name="T33" fmla="*/ 2 h 3771"/>
                    <a:gd name="T34" fmla="*/ 0 w 3007"/>
                    <a:gd name="T35" fmla="*/ 2 h 3771"/>
                    <a:gd name="T36" fmla="*/ 0 w 3007"/>
                    <a:gd name="T37" fmla="*/ 2 h 3771"/>
                    <a:gd name="T38" fmla="*/ 0 w 3007"/>
                    <a:gd name="T39" fmla="*/ 2 h 3771"/>
                    <a:gd name="T40" fmla="*/ 0 w 3007"/>
                    <a:gd name="T41" fmla="*/ 2 h 3771"/>
                    <a:gd name="T42" fmla="*/ 0 w 3007"/>
                    <a:gd name="T43" fmla="*/ 2 h 3771"/>
                    <a:gd name="T44" fmla="*/ 0 w 3007"/>
                    <a:gd name="T45" fmla="*/ 2 h 3771"/>
                    <a:gd name="T46" fmla="*/ 0 w 3007"/>
                    <a:gd name="T47" fmla="*/ 2 h 3771"/>
                    <a:gd name="T48" fmla="*/ 0 w 3007"/>
                    <a:gd name="T49" fmla="*/ 2 h 3771"/>
                    <a:gd name="T50" fmla="*/ 0 w 3007"/>
                    <a:gd name="T51" fmla="*/ 2 h 3771"/>
                    <a:gd name="T52" fmla="*/ 0 w 3007"/>
                    <a:gd name="T53" fmla="*/ 2 h 3771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</a:gdLst>
                  <a:ahLst/>
                  <a:cxnLst>
                    <a:cxn ang="T54">
                      <a:pos x="T0" y="T1"/>
                    </a:cxn>
                    <a:cxn ang="T55">
                      <a:pos x="T2" y="T3"/>
                    </a:cxn>
                    <a:cxn ang="T56">
                      <a:pos x="T4" y="T5"/>
                    </a:cxn>
                    <a:cxn ang="T57">
                      <a:pos x="T6" y="T7"/>
                    </a:cxn>
                    <a:cxn ang="T58">
                      <a:pos x="T8" y="T9"/>
                    </a:cxn>
                    <a:cxn ang="T59">
                      <a:pos x="T10" y="T11"/>
                    </a:cxn>
                    <a:cxn ang="T60">
                      <a:pos x="T12" y="T13"/>
                    </a:cxn>
                    <a:cxn ang="T61">
                      <a:pos x="T14" y="T15"/>
                    </a:cxn>
                    <a:cxn ang="T62">
                      <a:pos x="T16" y="T17"/>
                    </a:cxn>
                    <a:cxn ang="T63">
                      <a:pos x="T18" y="T19"/>
                    </a:cxn>
                    <a:cxn ang="T64">
                      <a:pos x="T20" y="T21"/>
                    </a:cxn>
                    <a:cxn ang="T65">
                      <a:pos x="T22" y="T23"/>
                    </a:cxn>
                    <a:cxn ang="T66">
                      <a:pos x="T24" y="T25"/>
                    </a:cxn>
                    <a:cxn ang="T67">
                      <a:pos x="T26" y="T27"/>
                    </a:cxn>
                    <a:cxn ang="T68">
                      <a:pos x="T28" y="T29"/>
                    </a:cxn>
                    <a:cxn ang="T69">
                      <a:pos x="T30" y="T31"/>
                    </a:cxn>
                    <a:cxn ang="T70">
                      <a:pos x="T32" y="T33"/>
                    </a:cxn>
                    <a:cxn ang="T71">
                      <a:pos x="T34" y="T35"/>
                    </a:cxn>
                    <a:cxn ang="T72">
                      <a:pos x="T36" y="T37"/>
                    </a:cxn>
                    <a:cxn ang="T73">
                      <a:pos x="T38" y="T39"/>
                    </a:cxn>
                    <a:cxn ang="T74">
                      <a:pos x="T40" y="T41"/>
                    </a:cxn>
                    <a:cxn ang="T75">
                      <a:pos x="T42" y="T43"/>
                    </a:cxn>
                    <a:cxn ang="T76">
                      <a:pos x="T44" y="T45"/>
                    </a:cxn>
                    <a:cxn ang="T77">
                      <a:pos x="T46" y="T47"/>
                    </a:cxn>
                    <a:cxn ang="T78">
                      <a:pos x="T48" y="T49"/>
                    </a:cxn>
                    <a:cxn ang="T79">
                      <a:pos x="T50" y="T51"/>
                    </a:cxn>
                    <a:cxn ang="T80">
                      <a:pos x="T52" y="T53"/>
                    </a:cxn>
                  </a:cxnLst>
                  <a:rect l="0" t="0" r="r" b="b"/>
                  <a:pathLst>
                    <a:path w="3007" h="3771">
                      <a:moveTo>
                        <a:pt x="95" y="2844"/>
                      </a:moveTo>
                      <a:lnTo>
                        <a:pt x="394" y="2834"/>
                      </a:lnTo>
                      <a:lnTo>
                        <a:pt x="821" y="3009"/>
                      </a:lnTo>
                      <a:lnTo>
                        <a:pt x="681" y="2817"/>
                      </a:lnTo>
                      <a:lnTo>
                        <a:pt x="367" y="2703"/>
                      </a:lnTo>
                      <a:lnTo>
                        <a:pt x="637" y="2720"/>
                      </a:lnTo>
                      <a:lnTo>
                        <a:pt x="979" y="2870"/>
                      </a:lnTo>
                      <a:lnTo>
                        <a:pt x="2859" y="420"/>
                      </a:lnTo>
                      <a:lnTo>
                        <a:pt x="2578" y="148"/>
                      </a:lnTo>
                      <a:lnTo>
                        <a:pt x="2308" y="0"/>
                      </a:lnTo>
                      <a:lnTo>
                        <a:pt x="2692" y="78"/>
                      </a:lnTo>
                      <a:lnTo>
                        <a:pt x="3007" y="428"/>
                      </a:lnTo>
                      <a:lnTo>
                        <a:pt x="831" y="3273"/>
                      </a:lnTo>
                      <a:lnTo>
                        <a:pt x="481" y="3412"/>
                      </a:lnTo>
                      <a:lnTo>
                        <a:pt x="105" y="3771"/>
                      </a:lnTo>
                      <a:lnTo>
                        <a:pt x="0" y="3667"/>
                      </a:lnTo>
                      <a:lnTo>
                        <a:pt x="131" y="3631"/>
                      </a:lnTo>
                      <a:lnTo>
                        <a:pt x="376" y="3385"/>
                      </a:lnTo>
                      <a:lnTo>
                        <a:pt x="165" y="3273"/>
                      </a:lnTo>
                      <a:lnTo>
                        <a:pt x="165" y="3176"/>
                      </a:lnTo>
                      <a:lnTo>
                        <a:pt x="411" y="3298"/>
                      </a:lnTo>
                      <a:lnTo>
                        <a:pt x="411" y="3186"/>
                      </a:lnTo>
                      <a:lnTo>
                        <a:pt x="603" y="3220"/>
                      </a:lnTo>
                      <a:lnTo>
                        <a:pt x="428" y="3079"/>
                      </a:lnTo>
                      <a:lnTo>
                        <a:pt x="629" y="3062"/>
                      </a:lnTo>
                      <a:lnTo>
                        <a:pt x="95" y="284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33" name="Freeform 48">
                  <a:extLst>
                    <a:ext uri="{FF2B5EF4-FFF2-40B4-BE49-F238E27FC236}">
                      <a16:creationId xmlns:a16="http://schemas.microsoft.com/office/drawing/2014/main" xmlns="" id="{6851C985-ABF7-488A-B002-BFC54056DE0F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 rot="-3172564">
                  <a:off x="5297" y="897"/>
                  <a:ext cx="169" cy="122"/>
                </a:xfrm>
                <a:custGeom>
                  <a:avLst/>
                  <a:gdLst>
                    <a:gd name="T0" fmla="*/ 0 w 673"/>
                    <a:gd name="T1" fmla="*/ 0 h 342"/>
                    <a:gd name="T2" fmla="*/ 0 w 673"/>
                    <a:gd name="T3" fmla="*/ 0 h 342"/>
                    <a:gd name="T4" fmla="*/ 0 w 673"/>
                    <a:gd name="T5" fmla="*/ 0 h 342"/>
                    <a:gd name="T6" fmla="*/ 0 w 673"/>
                    <a:gd name="T7" fmla="*/ 0 h 342"/>
                    <a:gd name="T8" fmla="*/ 0 w 673"/>
                    <a:gd name="T9" fmla="*/ 0 h 342"/>
                    <a:gd name="T10" fmla="*/ 0 w 673"/>
                    <a:gd name="T11" fmla="*/ 0 h 342"/>
                    <a:gd name="T12" fmla="*/ 0 w 673"/>
                    <a:gd name="T13" fmla="*/ 0 h 342"/>
                    <a:gd name="T14" fmla="*/ 0 w 673"/>
                    <a:gd name="T15" fmla="*/ 0 h 34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673" h="342">
                      <a:moveTo>
                        <a:pt x="0" y="80"/>
                      </a:moveTo>
                      <a:lnTo>
                        <a:pt x="255" y="106"/>
                      </a:lnTo>
                      <a:lnTo>
                        <a:pt x="639" y="342"/>
                      </a:lnTo>
                      <a:lnTo>
                        <a:pt x="673" y="289"/>
                      </a:lnTo>
                      <a:lnTo>
                        <a:pt x="447" y="114"/>
                      </a:lnTo>
                      <a:lnTo>
                        <a:pt x="26" y="0"/>
                      </a:lnTo>
                      <a:lnTo>
                        <a:pt x="0" y="8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34" name="Freeform 49">
                  <a:extLst>
                    <a:ext uri="{FF2B5EF4-FFF2-40B4-BE49-F238E27FC236}">
                      <a16:creationId xmlns:a16="http://schemas.microsoft.com/office/drawing/2014/main" xmlns="" id="{C17F261F-B39D-4491-833B-192DC1950A29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 rot="-3172564">
                  <a:off x="5253" y="806"/>
                  <a:ext cx="181" cy="144"/>
                </a:xfrm>
                <a:custGeom>
                  <a:avLst/>
                  <a:gdLst>
                    <a:gd name="T0" fmla="*/ 0 w 716"/>
                    <a:gd name="T1" fmla="*/ 0 h 403"/>
                    <a:gd name="T2" fmla="*/ 0 w 716"/>
                    <a:gd name="T3" fmla="*/ 0 h 403"/>
                    <a:gd name="T4" fmla="*/ 0 w 716"/>
                    <a:gd name="T5" fmla="*/ 0 h 403"/>
                    <a:gd name="T6" fmla="*/ 0 w 716"/>
                    <a:gd name="T7" fmla="*/ 0 h 403"/>
                    <a:gd name="T8" fmla="*/ 0 w 716"/>
                    <a:gd name="T9" fmla="*/ 0 h 403"/>
                    <a:gd name="T10" fmla="*/ 0 w 716"/>
                    <a:gd name="T11" fmla="*/ 0 h 403"/>
                    <a:gd name="T12" fmla="*/ 0 w 716"/>
                    <a:gd name="T13" fmla="*/ 0 h 403"/>
                    <a:gd name="T14" fmla="*/ 0 w 716"/>
                    <a:gd name="T15" fmla="*/ 0 h 403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716" h="403">
                      <a:moveTo>
                        <a:pt x="0" y="78"/>
                      </a:moveTo>
                      <a:lnTo>
                        <a:pt x="340" y="148"/>
                      </a:lnTo>
                      <a:lnTo>
                        <a:pt x="638" y="403"/>
                      </a:lnTo>
                      <a:lnTo>
                        <a:pt x="716" y="296"/>
                      </a:lnTo>
                      <a:lnTo>
                        <a:pt x="420" y="114"/>
                      </a:lnTo>
                      <a:lnTo>
                        <a:pt x="70" y="0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35" name="Freeform 50">
                  <a:extLst>
                    <a:ext uri="{FF2B5EF4-FFF2-40B4-BE49-F238E27FC236}">
                      <a16:creationId xmlns:a16="http://schemas.microsoft.com/office/drawing/2014/main" xmlns="" id="{D20C8E5A-7A48-4A2C-BB40-319ADF3F5365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 rot="-3172564">
                  <a:off x="4985" y="210"/>
                  <a:ext cx="181" cy="147"/>
                </a:xfrm>
                <a:custGeom>
                  <a:avLst/>
                  <a:gdLst>
                    <a:gd name="T0" fmla="*/ 0 w 717"/>
                    <a:gd name="T1" fmla="*/ 0 h 411"/>
                    <a:gd name="T2" fmla="*/ 0 w 717"/>
                    <a:gd name="T3" fmla="*/ 0 h 411"/>
                    <a:gd name="T4" fmla="*/ 0 w 717"/>
                    <a:gd name="T5" fmla="*/ 0 h 411"/>
                    <a:gd name="T6" fmla="*/ 0 w 717"/>
                    <a:gd name="T7" fmla="*/ 0 h 411"/>
                    <a:gd name="T8" fmla="*/ 0 w 717"/>
                    <a:gd name="T9" fmla="*/ 0 h 411"/>
                    <a:gd name="T10" fmla="*/ 0 w 717"/>
                    <a:gd name="T11" fmla="*/ 0 h 411"/>
                    <a:gd name="T12" fmla="*/ 0 w 717"/>
                    <a:gd name="T13" fmla="*/ 0 h 411"/>
                    <a:gd name="T14" fmla="*/ 0 w 717"/>
                    <a:gd name="T15" fmla="*/ 0 h 411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717" h="411">
                      <a:moveTo>
                        <a:pt x="0" y="78"/>
                      </a:moveTo>
                      <a:lnTo>
                        <a:pt x="316" y="139"/>
                      </a:lnTo>
                      <a:lnTo>
                        <a:pt x="649" y="411"/>
                      </a:lnTo>
                      <a:lnTo>
                        <a:pt x="717" y="314"/>
                      </a:lnTo>
                      <a:lnTo>
                        <a:pt x="394" y="87"/>
                      </a:lnTo>
                      <a:lnTo>
                        <a:pt x="54" y="0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36" name="Freeform 51">
                  <a:extLst>
                    <a:ext uri="{FF2B5EF4-FFF2-40B4-BE49-F238E27FC236}">
                      <a16:creationId xmlns:a16="http://schemas.microsoft.com/office/drawing/2014/main" xmlns="" id="{75013A79-6B5D-4602-9455-ABE374296426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 rot="-3172564">
                  <a:off x="4948" y="142"/>
                  <a:ext cx="179" cy="138"/>
                </a:xfrm>
                <a:custGeom>
                  <a:avLst/>
                  <a:gdLst>
                    <a:gd name="T0" fmla="*/ 0 w 709"/>
                    <a:gd name="T1" fmla="*/ 0 h 386"/>
                    <a:gd name="T2" fmla="*/ 0 w 709"/>
                    <a:gd name="T3" fmla="*/ 0 h 386"/>
                    <a:gd name="T4" fmla="*/ 0 w 709"/>
                    <a:gd name="T5" fmla="*/ 0 h 386"/>
                    <a:gd name="T6" fmla="*/ 0 w 709"/>
                    <a:gd name="T7" fmla="*/ 0 h 386"/>
                    <a:gd name="T8" fmla="*/ 0 w 709"/>
                    <a:gd name="T9" fmla="*/ 0 h 386"/>
                    <a:gd name="T10" fmla="*/ 0 w 709"/>
                    <a:gd name="T11" fmla="*/ 0 h 386"/>
                    <a:gd name="T12" fmla="*/ 0 w 709"/>
                    <a:gd name="T13" fmla="*/ 0 h 386"/>
                    <a:gd name="T14" fmla="*/ 0 w 709"/>
                    <a:gd name="T15" fmla="*/ 0 h 38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709" h="386">
                      <a:moveTo>
                        <a:pt x="0" y="88"/>
                      </a:moveTo>
                      <a:lnTo>
                        <a:pt x="272" y="131"/>
                      </a:lnTo>
                      <a:lnTo>
                        <a:pt x="665" y="386"/>
                      </a:lnTo>
                      <a:lnTo>
                        <a:pt x="709" y="308"/>
                      </a:lnTo>
                      <a:lnTo>
                        <a:pt x="306" y="53"/>
                      </a:lnTo>
                      <a:lnTo>
                        <a:pt x="43" y="0"/>
                      </a:lnTo>
                      <a:lnTo>
                        <a:pt x="0" y="8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sp>
          <p:nvSpPr>
            <p:cNvPr id="2062" name="Line 52">
              <a:extLst>
                <a:ext uri="{FF2B5EF4-FFF2-40B4-BE49-F238E27FC236}">
                  <a16:creationId xmlns:a16="http://schemas.microsoft.com/office/drawing/2014/main" xmlns="" id="{D3FDB00A-77D4-4112-8955-434810D73568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4870" y="84"/>
              <a:ext cx="42" cy="96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de-DE">
                <a:latin typeface="Tahoma" charset="0"/>
                <a:ea typeface="ＭＳ Ｐゴシック" charset="0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9" r:id="rId1"/>
    <p:sldLayoutId id="2147483908" r:id="rId2"/>
    <p:sldLayoutId id="2147483909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7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>
            <a:extLst>
              <a:ext uri="{FF2B5EF4-FFF2-40B4-BE49-F238E27FC236}">
                <a16:creationId xmlns:a16="http://schemas.microsoft.com/office/drawing/2014/main" xmlns="" id="{21C4DE76-BD59-4082-8AAD-B3551C54610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27088" y="1844675"/>
            <a:ext cx="7543800" cy="928688"/>
          </a:xfrm>
        </p:spPr>
        <p:txBody>
          <a:bodyPr/>
          <a:lstStyle/>
          <a:p>
            <a:pPr eaLnBrk="1" hangingPunct="1"/>
            <a:r>
              <a:rPr lang="de-DE" altLang="en-US" sz="4000">
                <a:ea typeface="ＭＳ Ｐゴシック" panose="020B0600070205080204" pitchFamily="34" charset="-128"/>
              </a:rPr>
              <a:t>Herzlich Willkommen!</a:t>
            </a:r>
            <a:br>
              <a:rPr lang="de-DE" altLang="en-US" sz="4000">
                <a:ea typeface="ＭＳ Ｐゴシック" panose="020B0600070205080204" pitchFamily="34" charset="-128"/>
              </a:rPr>
            </a:br>
            <a:r>
              <a:rPr lang="de-DE" altLang="en-US" sz="4000">
                <a:ea typeface="ＭＳ Ｐゴシック" panose="020B0600070205080204" pitchFamily="34" charset="-128"/>
              </a:rPr>
              <a:t>Welcome!</a:t>
            </a:r>
          </a:p>
        </p:txBody>
      </p:sp>
      <p:sp>
        <p:nvSpPr>
          <p:cNvPr id="25602" name="Rectangle 4">
            <a:extLst>
              <a:ext uri="{FF2B5EF4-FFF2-40B4-BE49-F238E27FC236}">
                <a16:creationId xmlns:a16="http://schemas.microsoft.com/office/drawing/2014/main" xmlns="" id="{CCDCA2CB-665E-4E68-A294-2EF96B19DE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6013" y="3284538"/>
            <a:ext cx="7543800" cy="143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endParaRPr lang="en-US" altLang="en-US" sz="4400">
              <a:latin typeface="Comic Sans MS" panose="030F0702030302020204" pitchFamily="66" charset="0"/>
            </a:endParaRPr>
          </a:p>
        </p:txBody>
      </p:sp>
      <p:pic>
        <p:nvPicPr>
          <p:cNvPr id="25603" name="Picture 5">
            <a:extLst>
              <a:ext uri="{FF2B5EF4-FFF2-40B4-BE49-F238E27FC236}">
                <a16:creationId xmlns:a16="http://schemas.microsoft.com/office/drawing/2014/main" xmlns="" id="{D4EABEC6-98D9-4CAF-80A9-69BEAB7752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713" y="476250"/>
            <a:ext cx="5753100" cy="81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4" name="Picture 6">
            <a:extLst>
              <a:ext uri="{FF2B5EF4-FFF2-40B4-BE49-F238E27FC236}">
                <a16:creationId xmlns:a16="http://schemas.microsoft.com/office/drawing/2014/main" xmlns="" id="{5520A255-4707-4123-9E69-0A86B60BA9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75" y="3500438"/>
            <a:ext cx="2087563" cy="164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5" name="WordArt 7">
            <a:extLst>
              <a:ext uri="{FF2B5EF4-FFF2-40B4-BE49-F238E27FC236}">
                <a16:creationId xmlns:a16="http://schemas.microsoft.com/office/drawing/2014/main" xmlns="" id="{4C95CB90-1DA5-45C5-81C4-3A84BC9D5DCC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771775" y="3068638"/>
            <a:ext cx="3975100" cy="596900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0"/>
              </a:avLst>
            </a:prstTxWarp>
          </a:bodyPr>
          <a:lstStyle/>
          <a:p>
            <a:pPr algn="ctr"/>
            <a:r>
              <a:rPr lang="en-US" sz="3600" b="1" kern="10">
                <a:ln w="9525">
                  <a:solidFill>
                    <a:srgbClr val="3366FF"/>
                  </a:solidFill>
                  <a:round/>
                  <a:headEnd/>
                  <a:tailEnd/>
                </a:ln>
                <a:solidFill>
                  <a:srgbClr val="3366FF">
                    <a:alpha val="85881"/>
                  </a:srgbClr>
                </a:solidFill>
                <a:latin typeface="Comic Sans MS" panose="030F0702030302020204" pitchFamily="66" charset="0"/>
              </a:rPr>
              <a:t>Bilingual Social Sciences</a:t>
            </a:r>
          </a:p>
        </p:txBody>
      </p:sp>
      <p:sp>
        <p:nvSpPr>
          <p:cNvPr id="25606" name="WordArt 8">
            <a:extLst>
              <a:ext uri="{FF2B5EF4-FFF2-40B4-BE49-F238E27FC236}">
                <a16:creationId xmlns:a16="http://schemas.microsoft.com/office/drawing/2014/main" xmlns="" id="{2F9C6ACD-F4C9-4D55-83FA-B5084A71CE18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555875" y="5157788"/>
            <a:ext cx="4102100" cy="749300"/>
          </a:xfrm>
          <a:prstGeom prst="rect">
            <a:avLst/>
          </a:prstGeom>
        </p:spPr>
        <p:txBody>
          <a:bodyPr wrap="none" fromWordArt="1">
            <a:prstTxWarp prst="textCanDown">
              <a:avLst>
                <a:gd name="adj" fmla="val 33333"/>
              </a:avLst>
            </a:prstTxWarp>
          </a:bodyPr>
          <a:lstStyle/>
          <a:p>
            <a:pPr algn="ctr"/>
            <a:r>
              <a:rPr lang="en-US" sz="3600" b="1" kern="10">
                <a:ln w="9525">
                  <a:solidFill>
                    <a:srgbClr val="3366FF"/>
                  </a:solidFill>
                  <a:round/>
                  <a:headEnd/>
                  <a:tailEnd/>
                </a:ln>
                <a:solidFill>
                  <a:srgbClr val="3366FF">
                    <a:alpha val="78038"/>
                  </a:srgbClr>
                </a:solidFill>
                <a:latin typeface="Comic Sans MS" panose="030F0702030302020204" pitchFamily="66" charset="0"/>
              </a:rPr>
              <a:t>GW Bilingual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xmlns="" id="{B843F060-EE26-406C-9FBC-542346E8FAD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en-US">
                <a:solidFill>
                  <a:srgbClr val="FFCC00"/>
                </a:solidFill>
                <a:latin typeface="Goudy Old Style" panose="02020502050305020303" pitchFamily="18" charset="0"/>
                <a:ea typeface="ＭＳ Ｐゴシック" panose="020B0600070205080204" pitchFamily="34" charset="-128"/>
              </a:rPr>
              <a:t>Was ist bilingualer Unterricht?</a:t>
            </a:r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xmlns="" id="{CD45E09A-BCB8-4211-B772-FA217702B19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e-DE" altLang="en-US" sz="2000" dirty="0">
                <a:ea typeface="ＭＳ Ｐゴシック" panose="020B0600070205080204" pitchFamily="34" charset="-128"/>
              </a:rPr>
              <a:t>Sachfachunterricht in Fremdsprache</a:t>
            </a:r>
          </a:p>
          <a:p>
            <a:pPr eaLnBrk="1" hangingPunct="1"/>
            <a:r>
              <a:rPr lang="de-DE" altLang="en-US" sz="2000" dirty="0">
                <a:ea typeface="ＭＳ Ｐゴシック" panose="020B0600070205080204" pitchFamily="34" charset="-128"/>
              </a:rPr>
              <a:t>Integration von sachfachlichem und sprachlichem Lernen (Thema/Begriffe/Strukturen)</a:t>
            </a:r>
          </a:p>
          <a:p>
            <a:pPr eaLnBrk="1" hangingPunct="1"/>
            <a:r>
              <a:rPr lang="de-DE" altLang="en-US" sz="2000" dirty="0" err="1">
                <a:ea typeface="ＭＳ Ｐゴシック" panose="020B0600070205080204" pitchFamily="34" charset="-128"/>
              </a:rPr>
              <a:t>Sachfach</a:t>
            </a:r>
            <a:r>
              <a:rPr lang="de-DE" altLang="en-US" sz="2000" dirty="0">
                <a:ea typeface="ＭＳ Ｐゴシック" panose="020B0600070205080204" pitchFamily="34" charset="-128"/>
              </a:rPr>
              <a:t> steht im Vordergrund – im Unterricht Integration beider Bereiche</a:t>
            </a:r>
          </a:p>
          <a:p>
            <a:pPr eaLnBrk="1" hangingPunct="1"/>
            <a:r>
              <a:rPr lang="de-DE" altLang="en-US" sz="2000" dirty="0">
                <a:ea typeface="ＭＳ Ｐゴシック" panose="020B0600070205080204" pitchFamily="34" charset="-128"/>
              </a:rPr>
              <a:t>Ziel Erziehung zu (fachbezogener) Mehrsprachigkeit, d.h. dem Einsatz von zwei Lern- und Arbeitssprachen</a:t>
            </a:r>
          </a:p>
          <a:p>
            <a:pPr eaLnBrk="1" hangingPunct="1"/>
            <a:r>
              <a:rPr lang="de-DE" altLang="en-US" sz="20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Fremdsprache führt zu Perspektivwechsel</a:t>
            </a:r>
          </a:p>
          <a:p>
            <a:pPr eaLnBrk="1" hangingPunct="1"/>
            <a:r>
              <a:rPr lang="de-DE" altLang="en-US" sz="20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Vokabellernen hat dienende Funktion</a:t>
            </a:r>
          </a:p>
          <a:p>
            <a:pPr eaLnBrk="1" hangingPunct="1"/>
            <a:r>
              <a:rPr lang="de-DE" altLang="en-US" sz="20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Leistungsbewertung nach inhaltlichen Kriterien, Sprache nicht einbezogen</a:t>
            </a:r>
          </a:p>
          <a:p>
            <a:pPr eaLnBrk="1" hangingPunct="1"/>
            <a:r>
              <a:rPr lang="de-DE" altLang="en-US" sz="20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zwei Klassenarbeiten pro Halbjahr/zwei Wochenstunden</a:t>
            </a:r>
          </a:p>
          <a:p>
            <a:pPr eaLnBrk="1" hangingPunct="1"/>
            <a:endParaRPr lang="de-DE" altLang="en-US" sz="2800" dirty="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66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66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266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266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2" name="Picture 4" descr="m026">
            <a:extLst>
              <a:ext uri="{FF2B5EF4-FFF2-40B4-BE49-F238E27FC236}">
                <a16:creationId xmlns:a16="http://schemas.microsoft.com/office/drawing/2014/main" xmlns="" id="{EA4CF527-0EB8-4A7E-A18E-6FEEBF8DB8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41425"/>
            <a:ext cx="4321175" cy="561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3" name="Picture 5" descr="m027">
            <a:extLst>
              <a:ext uri="{FF2B5EF4-FFF2-40B4-BE49-F238E27FC236}">
                <a16:creationId xmlns:a16="http://schemas.microsoft.com/office/drawing/2014/main" xmlns="" id="{3AE5E1D9-B87A-4B59-820A-A8CC365EAA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088"/>
          <a:stretch>
            <a:fillRect/>
          </a:stretch>
        </p:blipFill>
        <p:spPr bwMode="auto">
          <a:xfrm>
            <a:off x="2195513" y="0"/>
            <a:ext cx="4608512" cy="271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4" name="Picture 6" descr="m028">
            <a:extLst>
              <a:ext uri="{FF2B5EF4-FFF2-40B4-BE49-F238E27FC236}">
                <a16:creationId xmlns:a16="http://schemas.microsoft.com/office/drawing/2014/main" xmlns="" id="{09DC7F97-9676-4EC2-B8AB-81C96ECF53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1850" y="0"/>
            <a:ext cx="45021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32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1000"/>
                                        <p:tgtEl>
                                          <p:spTgt spid="32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imeline&#10;&#10;Description automatically generated">
            <a:extLst>
              <a:ext uri="{FF2B5EF4-FFF2-40B4-BE49-F238E27FC236}">
                <a16:creationId xmlns:a16="http://schemas.microsoft.com/office/drawing/2014/main" xmlns="" id="{5FCEDEE8-F1FE-394E-9F52-5B441462B9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3574" y="0"/>
            <a:ext cx="53768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28321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xmlns="" id="{4D0402F5-2EA1-4BE1-B69A-5E3948A25C09}"/>
              </a:ext>
            </a:extLst>
          </p:cNvPr>
          <p:cNvSpPr>
            <a:spLocks noGrp="1"/>
          </p:cNvSpPr>
          <p:nvPr>
            <p:ph type="ctrTitle" sz="quarter"/>
          </p:nvPr>
        </p:nvSpPr>
        <p:spPr>
          <a:xfrm>
            <a:off x="1116013" y="260350"/>
            <a:ext cx="7086600" cy="1431925"/>
          </a:xfrm>
        </p:spPr>
        <p:txBody>
          <a:bodyPr/>
          <a:lstStyle/>
          <a:p>
            <a:pPr>
              <a:defRPr/>
            </a:pPr>
            <a:r>
              <a:rPr lang="de-DE" dirty="0">
                <a:solidFill>
                  <a:srgbClr val="FFCC00"/>
                </a:solidFill>
                <a:latin typeface="Goudy Old Style" charset="0"/>
                <a:cs typeface="+mj-cs"/>
              </a:rPr>
              <a:t>Curriculum</a:t>
            </a:r>
            <a:endParaRPr lang="de-DE" dirty="0">
              <a:cs typeface="+mj-cs"/>
            </a:endParaRPr>
          </a:p>
        </p:txBody>
      </p:sp>
      <p:graphicFrame>
        <p:nvGraphicFramePr>
          <p:cNvPr id="6" name="Objekt 5">
            <a:extLst>
              <a:ext uri="{FF2B5EF4-FFF2-40B4-BE49-F238E27FC236}">
                <a16:creationId xmlns:a16="http://schemas.microsoft.com/office/drawing/2014/main" xmlns="" id="{89BA5C86-56DC-43F5-A63A-D5A2A0F0DC1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71550" y="20638"/>
          <a:ext cx="4194175" cy="6648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Dokument" r:id="rId3" imgW="5905500" imgH="9359900" progId="Word.Document.12">
                  <p:embed/>
                </p:oleObj>
              </mc:Choice>
              <mc:Fallback>
                <p:oleObj name="Dokument" r:id="rId3" imgW="5905500" imgH="9359900" progId="Word.Document.12">
                  <p:embed/>
                  <p:pic>
                    <p:nvPicPr>
                      <p:cNvPr id="6" name="Objekt 5">
                        <a:extLst>
                          <a:ext uri="{FF2B5EF4-FFF2-40B4-BE49-F238E27FC236}">
                            <a16:creationId xmlns:a16="http://schemas.microsoft.com/office/drawing/2014/main" xmlns="" id="{89BA5C86-56DC-43F5-A63A-D5A2A0F0DC1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550" y="20638"/>
                        <a:ext cx="4194175" cy="6648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xmlns="" id="{7E42F1D1-E90C-467B-ADC3-8404F85F51F7}"/>
              </a:ext>
            </a:extLst>
          </p:cNvPr>
          <p:cNvSpPr>
            <a:spLocks noGrp="1"/>
          </p:cNvSpPr>
          <p:nvPr>
            <p:ph type="ctrTitle" sz="quarter"/>
          </p:nvPr>
        </p:nvSpPr>
        <p:spPr>
          <a:xfrm>
            <a:off x="1116013" y="260350"/>
            <a:ext cx="7086600" cy="1431925"/>
          </a:xfrm>
        </p:spPr>
        <p:txBody>
          <a:bodyPr/>
          <a:lstStyle/>
          <a:p>
            <a:r>
              <a:rPr lang="de-DE" altLang="en-US">
                <a:ea typeface="ＭＳ Ｐゴシック" panose="020B0600070205080204" pitchFamily="34" charset="-128"/>
              </a:rPr>
              <a:t>Wo ist Bexhill???</a:t>
            </a:r>
          </a:p>
        </p:txBody>
      </p:sp>
      <p:pic>
        <p:nvPicPr>
          <p:cNvPr id="2" name="Bild 1">
            <a:extLst>
              <a:ext uri="{FF2B5EF4-FFF2-40B4-BE49-F238E27FC236}">
                <a16:creationId xmlns:a16="http://schemas.microsoft.com/office/drawing/2014/main" xmlns="" id="{6662EEEE-E514-4D5F-BD14-6F553B326A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2852738"/>
            <a:ext cx="4103688" cy="309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Bild 4">
            <a:extLst>
              <a:ext uri="{FF2B5EF4-FFF2-40B4-BE49-F238E27FC236}">
                <a16:creationId xmlns:a16="http://schemas.microsoft.com/office/drawing/2014/main" xmlns="" id="{6A3024A2-2244-4201-ABD9-06133FFEFB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0" y="2997200"/>
            <a:ext cx="2654300" cy="354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0" name="Rectangle 4">
            <a:extLst>
              <a:ext uri="{FF2B5EF4-FFF2-40B4-BE49-F238E27FC236}">
                <a16:creationId xmlns:a16="http://schemas.microsoft.com/office/drawing/2014/main" xmlns="" id="{C4D2E2A1-63E2-4457-BB78-B1683F549E7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042988" y="3716338"/>
            <a:ext cx="7086600" cy="1431925"/>
          </a:xfrm>
        </p:spPr>
        <p:txBody>
          <a:bodyPr/>
          <a:lstStyle/>
          <a:p>
            <a:pPr eaLnBrk="1" hangingPunct="1"/>
            <a:r>
              <a:rPr lang="de-DE" altLang="en-US">
                <a:ea typeface="ＭＳ Ｐゴシック" panose="020B0600070205080204" pitchFamily="34" charset="-128"/>
              </a:rPr>
              <a:t>Danke für Ihre Aufmerksamkeit!</a:t>
            </a:r>
          </a:p>
        </p:txBody>
      </p:sp>
      <p:sp>
        <p:nvSpPr>
          <p:cNvPr id="34821" name="Rectangle 5">
            <a:extLst>
              <a:ext uri="{FF2B5EF4-FFF2-40B4-BE49-F238E27FC236}">
                <a16:creationId xmlns:a16="http://schemas.microsoft.com/office/drawing/2014/main" xmlns="" id="{069A7C79-279C-4318-A93F-A8652C6907B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971550" y="4292600"/>
            <a:ext cx="6400800" cy="1368425"/>
          </a:xfrm>
        </p:spPr>
        <p:txBody>
          <a:bodyPr/>
          <a:lstStyle/>
          <a:p>
            <a:pPr eaLnBrk="1" hangingPunct="1"/>
            <a:endParaRPr lang="de-DE" altLang="en-US">
              <a:ea typeface="ＭＳ Ｐゴシック" panose="020B0600070205080204" pitchFamily="34" charset="-128"/>
            </a:endParaRPr>
          </a:p>
          <a:p>
            <a:pPr eaLnBrk="1" hangingPunct="1"/>
            <a:endParaRPr lang="de-DE" altLang="en-US">
              <a:ea typeface="ＭＳ Ｐゴシック" panose="020B0600070205080204" pitchFamily="34" charset="-128"/>
            </a:endParaRPr>
          </a:p>
          <a:p>
            <a:pPr eaLnBrk="1" hangingPunct="1"/>
            <a:r>
              <a:rPr lang="de-DE" altLang="en-US">
                <a:ea typeface="ＭＳ Ｐゴシック" panose="020B0600070205080204" pitchFamily="34" charset="-128"/>
              </a:rPr>
              <a:t>Thank you for your attention!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0D85F04F-BC54-4B88-BD42-98F72944B0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450" y="2205038"/>
            <a:ext cx="7086600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de-DE" altLang="en-US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Zum Abschluss</a:t>
            </a:r>
          </a:p>
          <a:p>
            <a:pPr eaLnBrk="1" hangingPunct="1"/>
            <a:endParaRPr lang="de-DE" altLang="en-US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eaLnBrk="1" hangingPunct="1"/>
            <a:r>
              <a:rPr lang="de-DE" altLang="en-US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Lehrerwechsel nach Schuljahr möglich</a:t>
            </a:r>
          </a:p>
          <a:p>
            <a:pPr eaLnBrk="1" hangingPunct="1"/>
            <a:r>
              <a:rPr lang="de-DE" altLang="en-US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Auch in Oberstufe wählbar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limmern">
  <a:themeElements>
    <a:clrScheme name="Flimmern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Flimmer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Flimmern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limmern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limmern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limmern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limmern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limmern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limmern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limmern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limmern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rayons">
  <a:themeElements>
    <a:clrScheme name="Crayons 1">
      <a:dk1>
        <a:srgbClr val="000000"/>
      </a:dk1>
      <a:lt1>
        <a:srgbClr val="FFFFFF"/>
      </a:lt1>
      <a:dk2>
        <a:srgbClr val="FF0000"/>
      </a:dk2>
      <a:lt2>
        <a:srgbClr val="FFB800"/>
      </a:lt2>
      <a:accent1>
        <a:srgbClr val="FFEF66"/>
      </a:accent1>
      <a:accent2>
        <a:srgbClr val="000000"/>
      </a:accent2>
      <a:accent3>
        <a:srgbClr val="FFFFFF"/>
      </a:accent3>
      <a:accent4>
        <a:srgbClr val="000000"/>
      </a:accent4>
      <a:accent5>
        <a:srgbClr val="FFF6B8"/>
      </a:accent5>
      <a:accent6>
        <a:srgbClr val="000000"/>
      </a:accent6>
      <a:hlink>
        <a:srgbClr val="00B200"/>
      </a:hlink>
      <a:folHlink>
        <a:srgbClr val="703DFF"/>
      </a:folHlink>
    </a:clrScheme>
    <a:fontScheme name="Crayons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rayons 1">
        <a:dk1>
          <a:srgbClr val="000000"/>
        </a:dk1>
        <a:lt1>
          <a:srgbClr val="FFFFFF"/>
        </a:lt1>
        <a:dk2>
          <a:srgbClr val="FF0000"/>
        </a:dk2>
        <a:lt2>
          <a:srgbClr val="FFB800"/>
        </a:lt2>
        <a:accent1>
          <a:srgbClr val="FFEF66"/>
        </a:accent1>
        <a:accent2>
          <a:srgbClr val="000000"/>
        </a:accent2>
        <a:accent3>
          <a:srgbClr val="FFFFFF"/>
        </a:accent3>
        <a:accent4>
          <a:srgbClr val="000000"/>
        </a:accent4>
        <a:accent5>
          <a:srgbClr val="FFF6B8"/>
        </a:accent5>
        <a:accent6>
          <a:srgbClr val="000000"/>
        </a:accent6>
        <a:hlink>
          <a:srgbClr val="00B200"/>
        </a:hlink>
        <a:folHlink>
          <a:srgbClr val="703D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yons 2">
        <a:dk1>
          <a:srgbClr val="000000"/>
        </a:dk1>
        <a:lt1>
          <a:srgbClr val="FFFFFF"/>
        </a:lt1>
        <a:dk2>
          <a:srgbClr val="000000"/>
        </a:dk2>
        <a:lt2>
          <a:srgbClr val="99CCFF"/>
        </a:lt2>
        <a:accent1>
          <a:srgbClr val="CCCCFF"/>
        </a:accent1>
        <a:accent2>
          <a:srgbClr val="000066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00005C"/>
        </a:accent6>
        <a:hlink>
          <a:srgbClr val="00B200"/>
        </a:hlink>
        <a:folHlink>
          <a:srgbClr val="CCFF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yons 3">
        <a:dk1>
          <a:srgbClr val="000000"/>
        </a:dk1>
        <a:lt1>
          <a:srgbClr val="FFFFFF"/>
        </a:lt1>
        <a:dk2>
          <a:srgbClr val="000000"/>
        </a:dk2>
        <a:lt2>
          <a:srgbClr val="3399FF"/>
        </a:lt2>
        <a:accent1>
          <a:srgbClr val="CCECFF"/>
        </a:accent1>
        <a:accent2>
          <a:srgbClr val="008080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007373"/>
        </a:accent6>
        <a:hlink>
          <a:srgbClr val="009999"/>
        </a:hlink>
        <a:folHlink>
          <a:srgbClr val="33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yons 4">
        <a:dk1>
          <a:srgbClr val="808000"/>
        </a:dk1>
        <a:lt1>
          <a:srgbClr val="FFFFFF"/>
        </a:lt1>
        <a:dk2>
          <a:srgbClr val="336600"/>
        </a:dk2>
        <a:lt2>
          <a:srgbClr val="FFFFFF"/>
        </a:lt2>
        <a:accent1>
          <a:srgbClr val="99CC00"/>
        </a:accent1>
        <a:accent2>
          <a:srgbClr val="003300"/>
        </a:accent2>
        <a:accent3>
          <a:srgbClr val="ADB8AA"/>
        </a:accent3>
        <a:accent4>
          <a:srgbClr val="DADADA"/>
        </a:accent4>
        <a:accent5>
          <a:srgbClr val="CAE2AA"/>
        </a:accent5>
        <a:accent6>
          <a:srgbClr val="002D00"/>
        </a:accent6>
        <a:hlink>
          <a:srgbClr val="CCCC00"/>
        </a:hlink>
        <a:folHlink>
          <a:srgbClr val="CCFF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5">
        <a:dk1>
          <a:srgbClr val="808080"/>
        </a:dk1>
        <a:lt1>
          <a:srgbClr val="FFFFFF"/>
        </a:lt1>
        <a:dk2>
          <a:srgbClr val="003366"/>
        </a:dk2>
        <a:lt2>
          <a:srgbClr val="CCECFF"/>
        </a:lt2>
        <a:accent1>
          <a:srgbClr val="33CCCC"/>
        </a:accent1>
        <a:accent2>
          <a:srgbClr val="006699"/>
        </a:accent2>
        <a:accent3>
          <a:srgbClr val="AAADB8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00FFFF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6">
        <a:dk1>
          <a:srgbClr val="6666FF"/>
        </a:dk1>
        <a:lt1>
          <a:srgbClr val="FFFFFF"/>
        </a:lt1>
        <a:dk2>
          <a:srgbClr val="000066"/>
        </a:dk2>
        <a:lt2>
          <a:srgbClr val="FFFFFF"/>
        </a:lt2>
        <a:accent1>
          <a:srgbClr val="33CCFF"/>
        </a:accent1>
        <a:accent2>
          <a:srgbClr val="0000FF"/>
        </a:accent2>
        <a:accent3>
          <a:srgbClr val="AAAAB8"/>
        </a:accent3>
        <a:accent4>
          <a:srgbClr val="DADADA"/>
        </a:accent4>
        <a:accent5>
          <a:srgbClr val="ADE2FF"/>
        </a:accent5>
        <a:accent6>
          <a:srgbClr val="0000E7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7">
        <a:dk1>
          <a:srgbClr val="000000"/>
        </a:dk1>
        <a:lt1>
          <a:srgbClr val="FFFFFF"/>
        </a:lt1>
        <a:dk2>
          <a:srgbClr val="800080"/>
        </a:dk2>
        <a:lt2>
          <a:srgbClr val="FFFFFF"/>
        </a:lt2>
        <a:accent1>
          <a:srgbClr val="CC66FF"/>
        </a:accent1>
        <a:accent2>
          <a:srgbClr val="990099"/>
        </a:accent2>
        <a:accent3>
          <a:srgbClr val="C0AAC0"/>
        </a:accent3>
        <a:accent4>
          <a:srgbClr val="DADADA"/>
        </a:accent4>
        <a:accent5>
          <a:srgbClr val="E2B8FF"/>
        </a:accent5>
        <a:accent6>
          <a:srgbClr val="8A008A"/>
        </a:accent6>
        <a:hlink>
          <a:srgbClr val="FF9900"/>
        </a:hlink>
        <a:folHlink>
          <a:srgbClr val="FF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8">
        <a:dk1>
          <a:srgbClr val="FF3300"/>
        </a:dk1>
        <a:lt1>
          <a:srgbClr val="FFFFFF"/>
        </a:lt1>
        <a:dk2>
          <a:srgbClr val="800000"/>
        </a:dk2>
        <a:lt2>
          <a:srgbClr val="FFFFCC"/>
        </a:lt2>
        <a:accent1>
          <a:srgbClr val="FF7C80"/>
        </a:accent1>
        <a:accent2>
          <a:srgbClr val="990000"/>
        </a:accent2>
        <a:accent3>
          <a:srgbClr val="C0AAAA"/>
        </a:accent3>
        <a:accent4>
          <a:srgbClr val="DADADA"/>
        </a:accent4>
        <a:accent5>
          <a:srgbClr val="FFBFC0"/>
        </a:accent5>
        <a:accent6>
          <a:srgbClr val="8A0000"/>
        </a:accent6>
        <a:hlink>
          <a:srgbClr val="FF66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Präsentation1</Template>
  <TotalTime>0</TotalTime>
  <Words>99</Words>
  <Application>Microsoft Macintosh PowerPoint</Application>
  <PresentationFormat>Bildschirmpräsentation (4:3)</PresentationFormat>
  <Paragraphs>22</Paragraphs>
  <Slides>7</Slides>
  <Notes>0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2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7</vt:i4>
      </vt:variant>
    </vt:vector>
  </HeadingPairs>
  <TitlesOfParts>
    <vt:vector size="16" baseType="lpstr">
      <vt:lpstr>Arial</vt:lpstr>
      <vt:lpstr>Comic Sans MS</vt:lpstr>
      <vt:lpstr>Goudy Old Style</vt:lpstr>
      <vt:lpstr>ＭＳ Ｐゴシック</vt:lpstr>
      <vt:lpstr>Tahoma</vt:lpstr>
      <vt:lpstr>Wingdings</vt:lpstr>
      <vt:lpstr>Flimmern</vt:lpstr>
      <vt:lpstr>Crayons</vt:lpstr>
      <vt:lpstr>Dokument</vt:lpstr>
      <vt:lpstr>Herzlich Willkommen! Welcome!</vt:lpstr>
      <vt:lpstr>Was ist bilingualer Unterricht?</vt:lpstr>
      <vt:lpstr>PowerPoint-Präsentation</vt:lpstr>
      <vt:lpstr>PowerPoint-Präsentation</vt:lpstr>
      <vt:lpstr>Curriculum</vt:lpstr>
      <vt:lpstr>Wo ist Bexhill???</vt:lpstr>
      <vt:lpstr>Danke für Ihre Aufmerksamkeit!</vt:lpstr>
    </vt:vector>
  </TitlesOfParts>
  <Company/>
  <LinksUpToDate>false</LinksUpToDate>
  <SharedDoc>false</SharedDoc>
  <HyperlinksChanged>false</HyperlinksChanged>
  <AppVersion>15.0039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Gina is by lingual ... that means she can say the same thing twice but you can only understand it once.</dc:title>
  <dc:creator>RB</dc:creator>
  <cp:lastModifiedBy>Eva Hommer</cp:lastModifiedBy>
  <cp:revision>23</cp:revision>
  <dcterms:created xsi:type="dcterms:W3CDTF">2010-05-25T16:10:00Z</dcterms:created>
  <dcterms:modified xsi:type="dcterms:W3CDTF">2023-02-21T15:00:10Z</dcterms:modified>
</cp:coreProperties>
</file>