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  <p:sldId id="261" r:id="rId3"/>
    <p:sldId id="257" r:id="rId4"/>
    <p:sldId id="266" r:id="rId5"/>
    <p:sldId id="265" r:id="rId6"/>
    <p:sldId id="258" r:id="rId7"/>
    <p:sldId id="268" r:id="rId8"/>
    <p:sldId id="26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56259E-8379-4337-9285-1C974F9B4E70}" v="422" dt="2025-02-20T12:19:28.3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138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ll Franke" userId="a099421d42ece927" providerId="LiveId" clId="{BE549B16-ABC5-4A30-9753-3F0889406AAE}"/>
    <pc:docChg chg="custSel modSld">
      <pc:chgData name="Till Franke" userId="a099421d42ece927" providerId="LiveId" clId="{BE549B16-ABC5-4A30-9753-3F0889406AAE}" dt="2024-03-14T08:11:34.171" v="324" actId="20577"/>
      <pc:docMkLst>
        <pc:docMk/>
      </pc:docMkLst>
      <pc:sldChg chg="modSp modAnim">
        <pc:chgData name="Till Franke" userId="a099421d42ece927" providerId="LiveId" clId="{BE549B16-ABC5-4A30-9753-3F0889406AAE}" dt="2024-03-14T08:10:48.173" v="231" actId="20577"/>
        <pc:sldMkLst>
          <pc:docMk/>
          <pc:sldMk cId="2611914246" sldId="257"/>
        </pc:sldMkLst>
      </pc:sldChg>
      <pc:sldChg chg="modSp mod modAnim">
        <pc:chgData name="Till Franke" userId="a099421d42ece927" providerId="LiveId" clId="{BE549B16-ABC5-4A30-9753-3F0889406AAE}" dt="2024-03-14T08:11:34.171" v="324" actId="20577"/>
        <pc:sldMkLst>
          <pc:docMk/>
          <pc:sldMk cId="3963018723" sldId="258"/>
        </pc:sldMkLst>
      </pc:sldChg>
    </pc:docChg>
  </pc:docChgLst>
  <pc:docChgLst>
    <pc:chgData name="Till Franke" userId="a099421d42ece927" providerId="LiveId" clId="{38497279-3CA5-4B0B-B7BF-B5127E35D6F8}"/>
    <pc:docChg chg="custSel addSld delSld modSld sldOrd">
      <pc:chgData name="Till Franke" userId="a099421d42ece927" providerId="LiveId" clId="{38497279-3CA5-4B0B-B7BF-B5127E35D6F8}" dt="2024-03-13T11:32:18.651" v="2466" actId="20577"/>
      <pc:docMkLst>
        <pc:docMk/>
      </pc:docMkLst>
      <pc:sldChg chg="modSp mod">
        <pc:chgData name="Till Franke" userId="a099421d42ece927" providerId="LiveId" clId="{38497279-3CA5-4B0B-B7BF-B5127E35D6F8}" dt="2024-03-13T10:54:28.324" v="84" actId="20577"/>
        <pc:sldMkLst>
          <pc:docMk/>
          <pc:sldMk cId="428664323" sldId="256"/>
        </pc:sldMkLst>
      </pc:sldChg>
      <pc:sldChg chg="modSp mod modAnim">
        <pc:chgData name="Till Franke" userId="a099421d42ece927" providerId="LiveId" clId="{38497279-3CA5-4B0B-B7BF-B5127E35D6F8}" dt="2024-03-13T11:31:02.329" v="2451"/>
        <pc:sldMkLst>
          <pc:docMk/>
          <pc:sldMk cId="2611914246" sldId="257"/>
        </pc:sldMkLst>
      </pc:sldChg>
      <pc:sldChg chg="modSp mod modAnim">
        <pc:chgData name="Till Franke" userId="a099421d42ece927" providerId="LiveId" clId="{38497279-3CA5-4B0B-B7BF-B5127E35D6F8}" dt="2024-03-13T11:26:27.325" v="2433" actId="20577"/>
        <pc:sldMkLst>
          <pc:docMk/>
          <pc:sldMk cId="3963018723" sldId="258"/>
        </pc:sldMkLst>
      </pc:sldChg>
      <pc:sldChg chg="del">
        <pc:chgData name="Till Franke" userId="a099421d42ece927" providerId="LiveId" clId="{38497279-3CA5-4B0B-B7BF-B5127E35D6F8}" dt="2024-03-13T11:17:21.384" v="2263" actId="47"/>
        <pc:sldMkLst>
          <pc:docMk/>
          <pc:sldMk cId="2092419328" sldId="259"/>
        </pc:sldMkLst>
      </pc:sldChg>
      <pc:sldChg chg="modSp modAnim">
        <pc:chgData name="Till Franke" userId="a099421d42ece927" providerId="LiveId" clId="{38497279-3CA5-4B0B-B7BF-B5127E35D6F8}" dt="2024-03-13T11:31:06.739" v="2452"/>
        <pc:sldMkLst>
          <pc:docMk/>
          <pc:sldMk cId="2213922096" sldId="261"/>
        </pc:sldMkLst>
      </pc:sldChg>
      <pc:sldChg chg="del">
        <pc:chgData name="Till Franke" userId="a099421d42ece927" providerId="LiveId" clId="{38497279-3CA5-4B0B-B7BF-B5127E35D6F8}" dt="2024-03-13T11:17:20.587" v="2262" actId="47"/>
        <pc:sldMkLst>
          <pc:docMk/>
          <pc:sldMk cId="1317764657" sldId="262"/>
        </pc:sldMkLst>
      </pc:sldChg>
      <pc:sldChg chg="del">
        <pc:chgData name="Till Franke" userId="a099421d42ece927" providerId="LiveId" clId="{38497279-3CA5-4B0B-B7BF-B5127E35D6F8}" dt="2024-03-13T11:17:19.687" v="2261" actId="47"/>
        <pc:sldMkLst>
          <pc:docMk/>
          <pc:sldMk cId="386468818" sldId="263"/>
        </pc:sldMkLst>
      </pc:sldChg>
      <pc:sldChg chg="del">
        <pc:chgData name="Till Franke" userId="a099421d42ece927" providerId="LiveId" clId="{38497279-3CA5-4B0B-B7BF-B5127E35D6F8}" dt="2024-03-13T11:17:18.788" v="2260" actId="47"/>
        <pc:sldMkLst>
          <pc:docMk/>
          <pc:sldMk cId="3885919683" sldId="264"/>
        </pc:sldMkLst>
      </pc:sldChg>
      <pc:sldChg chg="modSp mod modAnim">
        <pc:chgData name="Till Franke" userId="a099421d42ece927" providerId="LiveId" clId="{38497279-3CA5-4B0B-B7BF-B5127E35D6F8}" dt="2024-03-13T11:32:18.651" v="2466" actId="20577"/>
        <pc:sldMkLst>
          <pc:docMk/>
          <pc:sldMk cId="978839907" sldId="265"/>
        </pc:sldMkLst>
      </pc:sldChg>
      <pc:sldChg chg="modSp new mod ord modAnim">
        <pc:chgData name="Till Franke" userId="a099421d42ece927" providerId="LiveId" clId="{38497279-3CA5-4B0B-B7BF-B5127E35D6F8}" dt="2024-03-13T11:30:57.801" v="2450"/>
        <pc:sldMkLst>
          <pc:docMk/>
          <pc:sldMk cId="351532858" sldId="266"/>
        </pc:sldMkLst>
      </pc:sldChg>
      <pc:sldChg chg="modSp new mod modAnim">
        <pc:chgData name="Till Franke" userId="a099421d42ece927" providerId="LiveId" clId="{38497279-3CA5-4B0B-B7BF-B5127E35D6F8}" dt="2024-03-13T11:30:42.789" v="2448"/>
        <pc:sldMkLst>
          <pc:docMk/>
          <pc:sldMk cId="2586587139" sldId="267"/>
        </pc:sldMkLst>
      </pc:sldChg>
      <pc:sldChg chg="new del">
        <pc:chgData name="Till Franke" userId="a099421d42ece927" providerId="LiveId" clId="{38497279-3CA5-4B0B-B7BF-B5127E35D6F8}" dt="2024-03-13T11:22:37.612" v="2375" actId="47"/>
        <pc:sldMkLst>
          <pc:docMk/>
          <pc:sldMk cId="2963625670" sldId="268"/>
        </pc:sldMkLst>
      </pc:sldChg>
    </pc:docChg>
  </pc:docChgLst>
  <pc:docChgLst>
    <pc:chgData name="Till Franke" userId="a099421d42ece927" providerId="LiveId" clId="{5A56259E-8379-4337-9285-1C974F9B4E70}"/>
    <pc:docChg chg="undo custSel addSld modSld">
      <pc:chgData name="Till Franke" userId="a099421d42ece927" providerId="LiveId" clId="{5A56259E-8379-4337-9285-1C974F9B4E70}" dt="2025-02-20T12:19:28.321" v="456" actId="20577"/>
      <pc:docMkLst>
        <pc:docMk/>
      </pc:docMkLst>
      <pc:sldChg chg="modSp mod">
        <pc:chgData name="Till Franke" userId="a099421d42ece927" providerId="LiveId" clId="{5A56259E-8379-4337-9285-1C974F9B4E70}" dt="2025-02-20T11:22:26.385" v="3" actId="20577"/>
        <pc:sldMkLst>
          <pc:docMk/>
          <pc:sldMk cId="428664323" sldId="256"/>
        </pc:sldMkLst>
        <pc:spChg chg="mod">
          <ac:chgData name="Till Franke" userId="a099421d42ece927" providerId="LiveId" clId="{5A56259E-8379-4337-9285-1C974F9B4E70}" dt="2025-02-20T11:22:26.385" v="3" actId="20577"/>
          <ac:spMkLst>
            <pc:docMk/>
            <pc:sldMk cId="428664323" sldId="256"/>
            <ac:spMk id="3" creationId="{3AA75723-CBA1-17B6-BDF2-35D5D27CC0D1}"/>
          </ac:spMkLst>
        </pc:spChg>
      </pc:sldChg>
      <pc:sldChg chg="modSp mod">
        <pc:chgData name="Till Franke" userId="a099421d42ece927" providerId="LiveId" clId="{5A56259E-8379-4337-9285-1C974F9B4E70}" dt="2025-02-20T12:19:28.321" v="456" actId="20577"/>
        <pc:sldMkLst>
          <pc:docMk/>
          <pc:sldMk cId="2611914246" sldId="257"/>
        </pc:sldMkLst>
        <pc:spChg chg="mod">
          <ac:chgData name="Till Franke" userId="a099421d42ece927" providerId="LiveId" clId="{5A56259E-8379-4337-9285-1C974F9B4E70}" dt="2025-02-20T11:22:41.277" v="13" actId="20577"/>
          <ac:spMkLst>
            <pc:docMk/>
            <pc:sldMk cId="2611914246" sldId="257"/>
            <ac:spMk id="2" creationId="{B7717096-064C-C042-2C3F-EC85301507AE}"/>
          </ac:spMkLst>
        </pc:spChg>
        <pc:spChg chg="mod">
          <ac:chgData name="Till Franke" userId="a099421d42ece927" providerId="LiveId" clId="{5A56259E-8379-4337-9285-1C974F9B4E70}" dt="2025-02-20T12:19:28.321" v="456" actId="20577"/>
          <ac:spMkLst>
            <pc:docMk/>
            <pc:sldMk cId="2611914246" sldId="257"/>
            <ac:spMk id="3" creationId="{766A4DA0-687D-2430-788F-F2915F5F2422}"/>
          </ac:spMkLst>
        </pc:spChg>
      </pc:sldChg>
      <pc:sldChg chg="modSp mod modAnim">
        <pc:chgData name="Till Franke" userId="a099421d42ece927" providerId="LiveId" clId="{5A56259E-8379-4337-9285-1C974F9B4E70}" dt="2025-02-20T11:29:26.799" v="449" actId="2710"/>
        <pc:sldMkLst>
          <pc:docMk/>
          <pc:sldMk cId="3963018723" sldId="258"/>
        </pc:sldMkLst>
        <pc:spChg chg="mod">
          <ac:chgData name="Till Franke" userId="a099421d42ece927" providerId="LiveId" clId="{5A56259E-8379-4337-9285-1C974F9B4E70}" dt="2025-02-20T11:29:26.799" v="449" actId="2710"/>
          <ac:spMkLst>
            <pc:docMk/>
            <pc:sldMk cId="3963018723" sldId="258"/>
            <ac:spMk id="3" creationId="{62B3A40E-BCEC-F2F6-699E-F41D98110DC6}"/>
          </ac:spMkLst>
        </pc:spChg>
      </pc:sldChg>
      <pc:sldChg chg="modSp mod">
        <pc:chgData name="Till Franke" userId="a099421d42ece927" providerId="LiveId" clId="{5A56259E-8379-4337-9285-1C974F9B4E70}" dt="2025-02-20T11:24:55.876" v="185" actId="20577"/>
        <pc:sldMkLst>
          <pc:docMk/>
          <pc:sldMk cId="978839907" sldId="265"/>
        </pc:sldMkLst>
        <pc:spChg chg="mod">
          <ac:chgData name="Till Franke" userId="a099421d42ece927" providerId="LiveId" clId="{5A56259E-8379-4337-9285-1C974F9B4E70}" dt="2025-02-20T11:24:55.876" v="185" actId="20577"/>
          <ac:spMkLst>
            <pc:docMk/>
            <pc:sldMk cId="978839907" sldId="265"/>
            <ac:spMk id="3" creationId="{1D9DA557-FE5C-CCC7-25AE-3EAC6D24EF57}"/>
          </ac:spMkLst>
        </pc:spChg>
      </pc:sldChg>
      <pc:sldChg chg="modSp mod">
        <pc:chgData name="Till Franke" userId="a099421d42ece927" providerId="LiveId" clId="{5A56259E-8379-4337-9285-1C974F9B4E70}" dt="2025-02-20T11:23:58.792" v="70" actId="313"/>
        <pc:sldMkLst>
          <pc:docMk/>
          <pc:sldMk cId="351532858" sldId="266"/>
        </pc:sldMkLst>
        <pc:spChg chg="mod">
          <ac:chgData name="Till Franke" userId="a099421d42ece927" providerId="LiveId" clId="{5A56259E-8379-4337-9285-1C974F9B4E70}" dt="2025-02-20T11:23:58.792" v="70" actId="313"/>
          <ac:spMkLst>
            <pc:docMk/>
            <pc:sldMk cId="351532858" sldId="266"/>
            <ac:spMk id="3" creationId="{5EB4C870-D397-7575-D368-FED048F12136}"/>
          </ac:spMkLst>
        </pc:spChg>
      </pc:sldChg>
      <pc:sldChg chg="modSp new mod modAnim">
        <pc:chgData name="Till Franke" userId="a099421d42ece927" providerId="LiveId" clId="{5A56259E-8379-4337-9285-1C974F9B4E70}" dt="2025-02-20T11:31:00.785" v="454"/>
        <pc:sldMkLst>
          <pc:docMk/>
          <pc:sldMk cId="3742283726" sldId="268"/>
        </pc:sldMkLst>
        <pc:spChg chg="mod">
          <ac:chgData name="Till Franke" userId="a099421d42ece927" providerId="LiveId" clId="{5A56259E-8379-4337-9285-1C974F9B4E70}" dt="2025-02-20T11:28:28.793" v="432" actId="122"/>
          <ac:spMkLst>
            <pc:docMk/>
            <pc:sldMk cId="3742283726" sldId="268"/>
            <ac:spMk id="2" creationId="{6B7DB267-6159-EF6D-83AB-8E507D9B8FEA}"/>
          </ac:spMkLst>
        </pc:spChg>
        <pc:spChg chg="mod">
          <ac:chgData name="Till Franke" userId="a099421d42ece927" providerId="LiveId" clId="{5A56259E-8379-4337-9285-1C974F9B4E70}" dt="2025-02-20T11:29:08.716" v="445" actId="2710"/>
          <ac:spMkLst>
            <pc:docMk/>
            <pc:sldMk cId="3742283726" sldId="268"/>
            <ac:spMk id="3" creationId="{59994C83-0D55-FBE9-A77A-4769EC3BC45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6A28E-EA4B-43F4-9F9C-75EB7BC7A7B7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87D2-A05A-4F4C-95AD-EABFE12A7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8962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6A28E-EA4B-43F4-9F9C-75EB7BC7A7B7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87D2-A05A-4F4C-95AD-EABFE12A7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6265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6A28E-EA4B-43F4-9F9C-75EB7BC7A7B7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87D2-A05A-4F4C-95AD-EABFE12A7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0225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6A28E-EA4B-43F4-9F9C-75EB7BC7A7B7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87D2-A05A-4F4C-95AD-EABFE12A7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8810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6A28E-EA4B-43F4-9F9C-75EB7BC7A7B7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87D2-A05A-4F4C-95AD-EABFE12A7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7314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6A28E-EA4B-43F4-9F9C-75EB7BC7A7B7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87D2-A05A-4F4C-95AD-EABFE12A7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7506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6A28E-EA4B-43F4-9F9C-75EB7BC7A7B7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87D2-A05A-4F4C-95AD-EABFE12A7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2056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6A28E-EA4B-43F4-9F9C-75EB7BC7A7B7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87D2-A05A-4F4C-95AD-EABFE12A7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3406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6A28E-EA4B-43F4-9F9C-75EB7BC7A7B7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87D2-A05A-4F4C-95AD-EABFE12A7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166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6A28E-EA4B-43F4-9F9C-75EB7BC7A7B7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87D2-A05A-4F4C-95AD-EABFE12A7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2018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6A28E-EA4B-43F4-9F9C-75EB7BC7A7B7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87D2-A05A-4F4C-95AD-EABFE12A7027}" type="slidenum">
              <a:rPr lang="de-DE" smtClean="0"/>
              <a:t>‹Nr.›</a:t>
            </a:fld>
            <a:endParaRPr lang="de-D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8739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6A28E-EA4B-43F4-9F9C-75EB7BC7A7B7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87D2-A05A-4F4C-95AD-EABFE12A7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0186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6A28E-EA4B-43F4-9F9C-75EB7BC7A7B7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87D2-A05A-4F4C-95AD-EABFE12A7027}" type="slidenum">
              <a:rPr lang="de-DE" smtClean="0"/>
              <a:t>‹Nr.›</a:t>
            </a:fld>
            <a:endParaRPr lang="de-D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121150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6A28E-EA4B-43F4-9F9C-75EB7BC7A7B7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87D2-A05A-4F4C-95AD-EABFE12A7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66705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6A28E-EA4B-43F4-9F9C-75EB7BC7A7B7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87D2-A05A-4F4C-95AD-EABFE12A7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6422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6A28E-EA4B-43F4-9F9C-75EB7BC7A7B7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87D2-A05A-4F4C-95AD-EABFE12A7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5883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6A28E-EA4B-43F4-9F9C-75EB7BC7A7B7}" type="datetimeFigureOut">
              <a:rPr lang="de-DE" smtClean="0"/>
              <a:t>12.03.2025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76E87D2-A05A-4F4C-95AD-EABFE12A70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881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30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31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cxnSp>
        <p:nvCxnSpPr>
          <p:cNvPr id="32" name="Straight Connector 15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17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Untertitel 2">
            <a:extLst>
              <a:ext uri="{FF2B5EF4-FFF2-40B4-BE49-F238E27FC236}">
                <a16:creationId xmlns:a16="http://schemas.microsoft.com/office/drawing/2014/main" id="{3AA75723-CBA1-17B6-BDF2-35D5D27CC0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de-DE" dirty="0"/>
              <a:t>Vorstellung der Differenzierungsfächer am 12.03.25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7E9620-5337-0B3B-A10A-82056CD09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pPr algn="ctr"/>
            <a:r>
              <a:rPr lang="de-DE" b="1" dirty="0"/>
              <a:t>GW –Gesellschaftswissen-</a:t>
            </a:r>
            <a:r>
              <a:rPr lang="de-DE" b="1" dirty="0" err="1"/>
              <a:t>schaften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428664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7E52A3-6895-7B32-76FA-452F41BDB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5A824F-0557-EC54-EAF2-3D3700D6C5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de-DE" dirty="0"/>
              <a:t>Inhalt der einzelnen Halbjahre</a:t>
            </a:r>
          </a:p>
          <a:p>
            <a:pPr algn="just">
              <a:lnSpc>
                <a:spcPct val="150000"/>
              </a:lnSpc>
            </a:pPr>
            <a:r>
              <a:rPr lang="de-DE" dirty="0"/>
              <a:t>Jugendromane</a:t>
            </a:r>
          </a:p>
          <a:p>
            <a:pPr algn="just">
              <a:lnSpc>
                <a:spcPct val="150000"/>
              </a:lnSpc>
            </a:pPr>
            <a:r>
              <a:rPr lang="de-DE" dirty="0"/>
              <a:t>vertiefende Projekte</a:t>
            </a:r>
          </a:p>
          <a:p>
            <a:pPr algn="just">
              <a:lnSpc>
                <a:spcPct val="150000"/>
              </a:lnSpc>
            </a:pPr>
            <a:r>
              <a:rPr lang="de-DE" dirty="0"/>
              <a:t>Organisatorisches</a:t>
            </a:r>
          </a:p>
          <a:p>
            <a:pPr algn="just">
              <a:lnSpc>
                <a:spcPct val="150000"/>
              </a:lnSpc>
            </a:pPr>
            <a:r>
              <a:rPr lang="de-DE" dirty="0"/>
              <a:t>Fragen?!?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1392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717096-064C-C042-2C3F-EC8530150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„125 Jahre Politik, Geschichte und Literatur – 1900-2025“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66A4DA0-687D-2430-788F-F2915F5F2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de-DE" dirty="0"/>
              <a:t>1. Halbjahr 25/26: Kaiserreich/1. Weltkrieg/Weimarer Republik</a:t>
            </a:r>
          </a:p>
          <a:p>
            <a:pPr algn="just">
              <a:lnSpc>
                <a:spcPct val="150000"/>
              </a:lnSpc>
            </a:pPr>
            <a:r>
              <a:rPr lang="de-DE" dirty="0"/>
              <a:t>2. Halbjahr 25/26: Nationalsozialismus</a:t>
            </a:r>
          </a:p>
          <a:p>
            <a:pPr algn="just">
              <a:lnSpc>
                <a:spcPct val="150000"/>
              </a:lnSpc>
            </a:pPr>
            <a:r>
              <a:rPr lang="de-DE" dirty="0"/>
              <a:t>1. Halbjahr 26/27: BRD/DDR (Bonner Republik)</a:t>
            </a:r>
          </a:p>
          <a:p>
            <a:pPr algn="just">
              <a:lnSpc>
                <a:spcPct val="150000"/>
              </a:lnSpc>
            </a:pPr>
            <a:r>
              <a:rPr lang="de-DE" dirty="0"/>
              <a:t>2. Halbjahr 26/27: Deutschland nach 1989/90</a:t>
            </a:r>
          </a:p>
          <a:p>
            <a:pPr algn="just">
              <a:lnSpc>
                <a:spcPct val="150000"/>
              </a:lnSpc>
            </a:pPr>
            <a:r>
              <a:rPr lang="de-DE" dirty="0"/>
              <a:t>=&gt; kein Zusatzfach Deutsch/Literatur, aber Alternative zu Sprachen und Naturwissenschaften, für lesefreudige und fachlich interessierte Schüler*innen, stärkt die Allgemeinbildung und das Verständnis aktueller Konflikte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1191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61433A-9822-C382-4A32-1D65EBF08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Jugendromane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B4C870-D397-7575-D368-FED048F12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de-DE" dirty="0"/>
              <a:t>Vertiefung der geschichtlichen und politischen Zusammenhänge durch die Beschäftigung mit einem Jugendroman, der das Zeitgeschehen darstellt</a:t>
            </a:r>
          </a:p>
          <a:p>
            <a:pPr>
              <a:lnSpc>
                <a:spcPct val="150000"/>
              </a:lnSpc>
            </a:pPr>
            <a:r>
              <a:rPr lang="de-DE" dirty="0"/>
              <a:t>1. Halbjahr 25/26: z. B. Auszüge „Im Westen nichts Neues“, „Feldpost für Pauline“, „Der Krieg ist ein Menschenfresser“ </a:t>
            </a:r>
          </a:p>
          <a:p>
            <a:pPr>
              <a:lnSpc>
                <a:spcPct val="150000"/>
              </a:lnSpc>
            </a:pPr>
            <a:r>
              <a:rPr lang="de-DE" dirty="0"/>
              <a:t>2. Halbjahr 25/26: z. B. „Damals war es Friedrich“, „Der Junge im gestreiften Pyjama“, „Das letzte Aufgebot“</a:t>
            </a:r>
          </a:p>
          <a:p>
            <a:pPr>
              <a:lnSpc>
                <a:spcPct val="150000"/>
              </a:lnSpc>
            </a:pPr>
            <a:r>
              <a:rPr lang="de-DE" dirty="0"/>
              <a:t>1. Halbjahr 26/27: z. B. „Mauerpost“</a:t>
            </a:r>
          </a:p>
          <a:p>
            <a:pPr>
              <a:lnSpc>
                <a:spcPct val="150000"/>
              </a:lnSpc>
            </a:pPr>
            <a:r>
              <a:rPr lang="de-DE" dirty="0"/>
              <a:t>2. Halbjahr 26/27: z. B. „Sonne und Beton“ (Thema Soziale Ungleichheit), „Der Schrei des Löwen“ (Thema Flucht)</a:t>
            </a:r>
          </a:p>
        </p:txBody>
      </p:sp>
    </p:spTree>
    <p:extLst>
      <p:ext uri="{BB962C8B-B14F-4D97-AF65-F5344CB8AC3E}">
        <p14:creationId xmlns:p14="http://schemas.microsoft.com/office/powerpoint/2010/main" val="35153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9982F0-9CCD-D733-1D3C-3CF08A89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vertiefende Projekte (je nach Interesse der Schüler*innen)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9DA557-FE5C-CCC7-25AE-3EAC6D24E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de-DE" dirty="0"/>
              <a:t>Sport und Politik (z. B. Ausschluss russischer Sportler*innen von Großereignissen, Gender-Pay-Gap im Sport, Rassismus im Fußball/Sport, Olympia 1936 (Nationalsozialistische Propagandaspiele in Berlin), Olympia 1972 (Entführung und Terror in München))</a:t>
            </a:r>
          </a:p>
          <a:p>
            <a:pPr algn="just">
              <a:lnSpc>
                <a:spcPct val="150000"/>
              </a:lnSpc>
            </a:pPr>
            <a:r>
              <a:rPr lang="de-DE" dirty="0"/>
              <a:t>Musik und Politik (z. B. „Arsch Huh“)</a:t>
            </a:r>
          </a:p>
          <a:p>
            <a:pPr algn="just">
              <a:lnSpc>
                <a:spcPct val="150000"/>
              </a:lnSpc>
            </a:pPr>
            <a:r>
              <a:rPr lang="de-DE" dirty="0"/>
              <a:t>Flucht (siehe oben)</a:t>
            </a:r>
          </a:p>
          <a:p>
            <a:pPr algn="just">
              <a:lnSpc>
                <a:spcPct val="150000"/>
              </a:lnSpc>
            </a:pPr>
            <a:r>
              <a:rPr lang="de-DE" dirty="0"/>
              <a:t>Terrorismus (z. B. RAF, NSU, islamistischer Terror)</a:t>
            </a:r>
          </a:p>
          <a:p>
            <a:pPr algn="just">
              <a:lnSpc>
                <a:spcPct val="150000"/>
              </a:lnSpc>
            </a:pPr>
            <a:r>
              <a:rPr lang="de-DE" dirty="0"/>
              <a:t>Moral Hazard (Warum wissen wir, was wir machen müssten, um z. B. den Klimawandel aufzuhalten, tun dies aber nicht und verhalten uns nicht rational?)</a:t>
            </a:r>
          </a:p>
        </p:txBody>
      </p:sp>
    </p:spTree>
    <p:extLst>
      <p:ext uri="{BB962C8B-B14F-4D97-AF65-F5344CB8AC3E}">
        <p14:creationId xmlns:p14="http://schemas.microsoft.com/office/powerpoint/2010/main" val="97883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1DF213-3451-3F33-D11E-29B015E97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Organisatorisches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2B3A40E-BCEC-F2F6-699E-F41D98110D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de-DE" dirty="0"/>
              <a:t>Teilnahme an Wettbewerben (z. B. Schüler*innenwettbewerb der Bundeszentrale für Politische Bildung)</a:t>
            </a:r>
          </a:p>
          <a:p>
            <a:pPr>
              <a:lnSpc>
                <a:spcPct val="150000"/>
              </a:lnSpc>
            </a:pPr>
            <a:r>
              <a:rPr lang="de-DE" dirty="0"/>
              <a:t>außerschulische Lernorte/Exkursionen (Haus der Geschichte, Bundesviertel, Theaterbesuch im Jungen Theater… =&gt; Fahrradtour NS-Zeit in Bonn/Beuel) </a:t>
            </a:r>
          </a:p>
          <a:p>
            <a:pPr>
              <a:lnSpc>
                <a:spcPct val="150000"/>
              </a:lnSpc>
            </a:pPr>
            <a:r>
              <a:rPr lang="de-DE" dirty="0"/>
              <a:t>Einladung von Zeitzeug*innen bzw. Expert*innen =&gt; Konstantin Wecker (Musik und Politik), Marcel Ndjeng (Rassismus im Sport)</a:t>
            </a:r>
          </a:p>
          <a:p>
            <a:pPr>
              <a:lnSpc>
                <a:spcPct val="150000"/>
              </a:lnSpc>
            </a:pPr>
            <a:r>
              <a:rPr lang="de-DE" dirty="0"/>
              <a:t>Klassenarbeiten als Projektarbeiten, Lesetagebücher oder in fragebasierter Form (kein neues Analysefach mit hohem Lernaufwand)</a:t>
            </a:r>
          </a:p>
          <a:p>
            <a:pPr>
              <a:lnSpc>
                <a:spcPct val="150000"/>
              </a:lnSpc>
            </a:pPr>
            <a:r>
              <a:rPr lang="de-DE" dirty="0"/>
              <a:t>(geringe) Kosten durch die Anschaffung der Romane oder Theaterbesuche</a:t>
            </a:r>
          </a:p>
          <a:p>
            <a:pPr marL="0" indent="0">
              <a:lnSpc>
                <a:spcPct val="150000"/>
              </a:lnSpc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6301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7DB267-6159-EF6D-83AB-8E507D9B8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Tipps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994C83-0D55-FBE9-A77A-4769EC3BC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Wählt das Fach und nicht die Lehrkraft, die das Fach evtl. unterrichtet! 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dirty="0"/>
              <a:t>Wählt das, was euch interessiert, nicht das, was eure Eltern wählen würden!</a:t>
            </a:r>
          </a:p>
        </p:txBody>
      </p:sp>
    </p:spTree>
    <p:extLst>
      <p:ext uri="{BB962C8B-B14F-4D97-AF65-F5344CB8AC3E}">
        <p14:creationId xmlns:p14="http://schemas.microsoft.com/office/powerpoint/2010/main" val="374228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361E3F-B5CC-9F03-57D2-27F829F82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Fragen ?!?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408F5D-9A7C-1A9F-0925-E6FC4889C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Gibt es noch Fragen von Eltern, SchülerInnen etc.?</a:t>
            </a:r>
          </a:p>
          <a:p>
            <a:endParaRPr lang="de-DE" dirty="0"/>
          </a:p>
          <a:p>
            <a:r>
              <a:rPr lang="de-DE" dirty="0"/>
              <a:t>Danke für die Aufmerksamkeit!!!</a:t>
            </a:r>
          </a:p>
        </p:txBody>
      </p:sp>
    </p:spTree>
    <p:extLst>
      <p:ext uri="{BB962C8B-B14F-4D97-AF65-F5344CB8AC3E}">
        <p14:creationId xmlns:p14="http://schemas.microsoft.com/office/powerpoint/2010/main" val="2586587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473</Words>
  <Application>Microsoft Office PowerPoint</Application>
  <PresentationFormat>Breitbild</PresentationFormat>
  <Paragraphs>40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Facette</vt:lpstr>
      <vt:lpstr>GW –Gesellschaftswissen-schaften</vt:lpstr>
      <vt:lpstr>Agenda</vt:lpstr>
      <vt:lpstr>„125 Jahre Politik, Geschichte und Literatur – 1900-2025“</vt:lpstr>
      <vt:lpstr>Jugendromane</vt:lpstr>
      <vt:lpstr>vertiefende Projekte (je nach Interesse der Schüler*innen)</vt:lpstr>
      <vt:lpstr>Organisatorisches</vt:lpstr>
      <vt:lpstr>Tipps</vt:lpstr>
      <vt:lpstr>Fragen ?!?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Projektwoche und Patrozinium</dc:title>
  <dc:creator>Till Franke</dc:creator>
  <cp:lastModifiedBy>Till Franke</cp:lastModifiedBy>
  <cp:revision>14</cp:revision>
  <dcterms:created xsi:type="dcterms:W3CDTF">2023-12-01T12:22:53Z</dcterms:created>
  <dcterms:modified xsi:type="dcterms:W3CDTF">2025-03-12T15:30:17Z</dcterms:modified>
</cp:coreProperties>
</file>