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730" r:id="rId2"/>
  </p:sldMasterIdLst>
  <p:sldIdLst>
    <p:sldId id="267" r:id="rId3"/>
    <p:sldId id="258" r:id="rId4"/>
    <p:sldId id="264" r:id="rId5"/>
    <p:sldId id="270" r:id="rId6"/>
    <p:sldId id="268" r:id="rId7"/>
    <p:sldId id="269" r:id="rId8"/>
    <p:sldId id="266" r:id="rId9"/>
  </p:sldIdLst>
  <p:sldSz cx="9144000" cy="6858000" type="screen4x3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71"/>
    <p:restoredTop sz="94632"/>
  </p:normalViewPr>
  <p:slideViewPr>
    <p:cSldViewPr>
      <p:cViewPr varScale="1">
        <p:scale>
          <a:sx n="80" d="100"/>
          <a:sy n="80" d="100"/>
        </p:scale>
        <p:origin x="792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E7C58655-AB38-4672-8DA6-CECB4A63D547}"/>
              </a:ext>
            </a:extLst>
          </p:cNvPr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FD41250F-C6D4-4E3C-A28A-183C1C5502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>
                <a:extLst>
                  <a:ext uri="{FF2B5EF4-FFF2-40B4-BE49-F238E27FC236}">
                    <a16:creationId xmlns:a16="http://schemas.microsoft.com/office/drawing/2014/main" id="{7D2F96D7-F677-47C8-83DC-71EA5018277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96 w 5184"/>
                  <a:gd name="T3" fmla="*/ 3159 h 3159"/>
                  <a:gd name="T4" fmla="*/ 5296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5">
                <a:extLst>
                  <a:ext uri="{FF2B5EF4-FFF2-40B4-BE49-F238E27FC236}">
                    <a16:creationId xmlns:a16="http://schemas.microsoft.com/office/drawing/2014/main" id="{6FC6E237-5FCB-4024-BE00-C7BF8786559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70 w 556"/>
                  <a:gd name="T5" fmla="*/ 3159 h 3159"/>
                  <a:gd name="T6" fmla="*/ 570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0557C83-81B5-4A55-BE16-F99F27906B98}"/>
                </a:ext>
              </a:extLst>
            </p:cNvPr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de-DE">
                <a:ea typeface="+mn-ea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854C11A-6110-4787-BE16-9BC0614C3AA1}"/>
                </a:ext>
              </a:extLst>
            </p:cNvPr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8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8 w 251"/>
                <a:gd name="T7" fmla="*/ 12 h 12"/>
                <a:gd name="T8" fmla="*/ 258 w 251"/>
                <a:gd name="T9" fmla="*/ 0 h 12"/>
                <a:gd name="T10" fmla="*/ 258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D959BC7E-E4AC-481C-9C4C-FE69A66AC62E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2628 w 251"/>
                <a:gd name="T5" fmla="*/ 12 h 12"/>
                <a:gd name="T6" fmla="*/ 2628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" name="Group 9">
              <a:extLst>
                <a:ext uri="{FF2B5EF4-FFF2-40B4-BE49-F238E27FC236}">
                  <a16:creationId xmlns:a16="http://schemas.microsoft.com/office/drawing/2014/main" id="{4B081131-C98B-46EF-A7D7-3017969A79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AD6CEE4C-05C5-4FBB-9383-6D1FDB994973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1814059C-C9DA-41C2-A9FF-B1C30F7C6C94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2">
                <a:extLst>
                  <a:ext uri="{FF2B5EF4-FFF2-40B4-BE49-F238E27FC236}">
                    <a16:creationId xmlns:a16="http://schemas.microsoft.com/office/drawing/2014/main" id="{BAEC7BF2-95A5-463D-BD7D-B34AF3527B6C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82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829 w 4724"/>
                  <a:gd name="T7" fmla="*/ 12 h 12"/>
                  <a:gd name="T8" fmla="*/ 4829 w 4724"/>
                  <a:gd name="T9" fmla="*/ 0 h 12"/>
                  <a:gd name="T10" fmla="*/ 482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D3A0B39-3435-407E-903C-72BB1EA27F1F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D37FD624-1C04-4EAE-941C-B82719644DDE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C7045F06-4725-40A4-B814-4C98AF9F3103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de-DE">
                  <a:ea typeface="+mn-ea"/>
                </a:endParaRPr>
              </a:p>
            </p:txBody>
          </p:sp>
        </p:grpSp>
      </p:grpSp>
      <p:sp>
        <p:nvSpPr>
          <p:cNvPr id="24592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de-DE" noProof="0"/>
              <a:t>Titelmasterformat durch Klicken bearbeiten</a:t>
            </a:r>
          </a:p>
        </p:txBody>
      </p:sp>
      <p:sp>
        <p:nvSpPr>
          <p:cNvPr id="24593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de-DE" noProof="0"/>
              <a:t>Formatvorlage des Untertitelmasters durch Klicken bearbeiten</a:t>
            </a:r>
          </a:p>
        </p:txBody>
      </p:sp>
      <p:sp>
        <p:nvSpPr>
          <p:cNvPr id="18" name="Rectangle 18">
            <a:extLst>
              <a:ext uri="{FF2B5EF4-FFF2-40B4-BE49-F238E27FC236}">
                <a16:creationId xmlns:a16="http://schemas.microsoft.com/office/drawing/2014/main" id="{D6FB6758-5152-4032-8D99-81E0D1AE9F8C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9" name="Rectangle 19">
            <a:extLst>
              <a:ext uri="{FF2B5EF4-FFF2-40B4-BE49-F238E27FC236}">
                <a16:creationId xmlns:a16="http://schemas.microsoft.com/office/drawing/2014/main" id="{08A39BAF-2BE3-4F8C-A744-77090FC4A4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0" name="Rectangle 20">
            <a:extLst>
              <a:ext uri="{FF2B5EF4-FFF2-40B4-BE49-F238E27FC236}">
                <a16:creationId xmlns:a16="http://schemas.microsoft.com/office/drawing/2014/main" id="{30539B8D-68CB-4D71-A16F-CEB9296386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FC26E9-2579-4DAC-AA1B-138AA81F5E90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06629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22CA3FDD-C1A5-480E-9C26-04F47ACB47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8FECD9AC-4282-4811-B336-EB82C10604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A905BA0D-8134-48C4-A84A-955BC8AC3B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820A75-68C3-491D-A643-3E4E54F21AD9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30750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A46C3334-3DF5-40DA-AB9E-93C4C1749F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D8B903FC-74DA-41F2-9C32-B68A83BDB4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E8B7651A-2848-455F-ABC6-94BAE5E0D4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68E2E3-8C75-4652-9FEA-8D0ED625AE0A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853666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82764868-EF10-438A-B727-9109FBB37D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41335EED-71E2-409F-B722-A457CD5443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0C4AEEDE-3BD3-48C6-A09F-6E534563A6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9BDA18-682D-4EDB-89B0-F14C4C6077E1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368788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E14F7E2E-FFE9-4AC8-9D2A-4E9A7A5EB7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8">
            <a:extLst>
              <a:ext uri="{FF2B5EF4-FFF2-40B4-BE49-F238E27FC236}">
                <a16:creationId xmlns:a16="http://schemas.microsoft.com/office/drawing/2014/main" id="{A6E970A1-9C7B-4089-BD13-7CD62647A2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19">
            <a:extLst>
              <a:ext uri="{FF2B5EF4-FFF2-40B4-BE49-F238E27FC236}">
                <a16:creationId xmlns:a16="http://schemas.microsoft.com/office/drawing/2014/main" id="{2EB5C147-4B32-4CB9-A020-2C6F2D3405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58BE71-8B99-4E60-A42C-1C752DC802F0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197924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17">
            <a:extLst>
              <a:ext uri="{FF2B5EF4-FFF2-40B4-BE49-F238E27FC236}">
                <a16:creationId xmlns:a16="http://schemas.microsoft.com/office/drawing/2014/main" id="{65EB0F91-0777-4C29-A85E-9A27BF9066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B0EC6964-B549-4B98-97EC-D5C7FE894C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8F3E5E27-10C8-47BC-A462-90386FEFD2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48DFFE-94F8-4053-AC4B-55F7D5CB9E1C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809387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>
            <a:extLst>
              <a:ext uri="{FF2B5EF4-FFF2-40B4-BE49-F238E27FC236}">
                <a16:creationId xmlns:a16="http://schemas.microsoft.com/office/drawing/2014/main" id="{C1BBC621-C406-45D4-87DD-26A98185F2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8">
            <a:extLst>
              <a:ext uri="{FF2B5EF4-FFF2-40B4-BE49-F238E27FC236}">
                <a16:creationId xmlns:a16="http://schemas.microsoft.com/office/drawing/2014/main" id="{60B9D772-7D40-4F55-8430-4237B75141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9">
            <a:extLst>
              <a:ext uri="{FF2B5EF4-FFF2-40B4-BE49-F238E27FC236}">
                <a16:creationId xmlns:a16="http://schemas.microsoft.com/office/drawing/2014/main" id="{82C9A686-493C-4E2B-9859-C9B5027B22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1E89D9-EA26-42F8-900D-0D93229677AF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025628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B1CAEDA3-459C-4469-A8F4-9E2DEB5D96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DEEEC039-0567-4FE4-A670-4DD5A5B7B0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7867C409-18E3-4144-B9F1-C7BE8D080C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9F4C36-5913-44DD-9FA6-C1FAA3EA05FD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535329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C69356FE-3992-4BDF-BE5F-6CF3AC6EB0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4A1DA843-37E0-4FEB-AE81-D4A95617CE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77868C7A-F41F-4E77-A5CC-50F5ECCF4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5BA001-B9B0-47FB-AE2F-C1584BFEB847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10379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F243636D-04F6-487C-816F-CA757D6E3D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328C3CA2-EFA3-460F-9406-87B719EBCD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09AE17F5-D765-42DA-ACD6-908C75DAC5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32E200-1DB4-4638-A620-E9BB096BC5F2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775499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50318C4F-03BF-490A-AA3B-4937E454E9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6E896179-F5C0-4AD7-98B2-F79AF0A9CD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CE37A339-0AC8-48BF-8735-1FE0105FBD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F1B6C1-1946-4907-A5BF-00218F3F284D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362098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F62B3E1D-285F-4E43-9076-84558DDCC458}"/>
              </a:ext>
            </a:extLst>
          </p:cNvPr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>
              <a:gd name="T0" fmla="*/ 2147483647 w 3985"/>
              <a:gd name="T1" fmla="*/ 0 h 3619"/>
              <a:gd name="T2" fmla="*/ 0 w 3985"/>
              <a:gd name="T3" fmla="*/ 2147483647 h 3619"/>
              <a:gd name="T4" fmla="*/ 2147483647 w 3985"/>
              <a:gd name="T5" fmla="*/ 2147483647 h 3619"/>
              <a:gd name="T6" fmla="*/ 2147483647 w 3985"/>
              <a:gd name="T7" fmla="*/ 2147483647 h 3619"/>
              <a:gd name="T8" fmla="*/ 2147483647 w 3985"/>
              <a:gd name="T9" fmla="*/ 0 h 3619"/>
              <a:gd name="T10" fmla="*/ 2147483647 w 3985"/>
              <a:gd name="T11" fmla="*/ 0 h 36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" name="Group 8">
            <a:extLst>
              <a:ext uri="{FF2B5EF4-FFF2-40B4-BE49-F238E27FC236}">
                <a16:creationId xmlns:a16="http://schemas.microsoft.com/office/drawing/2014/main" id="{06D5307B-409A-45F2-89BF-3C9328EE6DF4}"/>
              </a:ext>
            </a:extLst>
          </p:cNvPr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8355CA8E-2DA1-4905-9596-7F27735DA5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>
                <a:gd name="T0" fmla="*/ 1165081 w 794"/>
                <a:gd name="T1" fmla="*/ 213170 h 414"/>
                <a:gd name="T2" fmla="*/ 1041929 w 794"/>
                <a:gd name="T3" fmla="*/ 171664 h 414"/>
                <a:gd name="T4" fmla="*/ 816104 w 794"/>
                <a:gd name="T5" fmla="*/ 113430 h 414"/>
                <a:gd name="T6" fmla="*/ 104152 w 794"/>
                <a:gd name="T7" fmla="*/ 0 h 414"/>
                <a:gd name="T8" fmla="*/ 33591 w 794"/>
                <a:gd name="T9" fmla="*/ 10747 h 414"/>
                <a:gd name="T10" fmla="*/ 0 w 794"/>
                <a:gd name="T11" fmla="*/ 44832 h 414"/>
                <a:gd name="T12" fmla="*/ 40936 w 794"/>
                <a:gd name="T13" fmla="*/ 83723 h 414"/>
                <a:gd name="T14" fmla="*/ 836357 w 794"/>
                <a:gd name="T15" fmla="*/ 220863 h 414"/>
                <a:gd name="T16" fmla="*/ 1010635 w 794"/>
                <a:gd name="T17" fmla="*/ 212081 h 414"/>
                <a:gd name="T18" fmla="*/ 1151541 w 794"/>
                <a:gd name="T19" fmla="*/ 223440 h 414"/>
                <a:gd name="T20" fmla="*/ 1165081 w 794"/>
                <a:gd name="T21" fmla="*/ 213170 h 414"/>
                <a:gd name="T22" fmla="*/ 1165081 w 794"/>
                <a:gd name="T23" fmla="*/ 213170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36AB9EB2-2FA0-4955-A841-7DEDB501C7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>
                <a:gd name="T0" fmla="*/ 1555 w 1586"/>
                <a:gd name="T1" fmla="*/ 0 h 821"/>
                <a:gd name="T2" fmla="*/ 15107 w 1586"/>
                <a:gd name="T3" fmla="*/ 2167 h 821"/>
                <a:gd name="T4" fmla="*/ 16207 w 1586"/>
                <a:gd name="T5" fmla="*/ 2664 h 821"/>
                <a:gd name="T6" fmla="*/ 18003 w 1586"/>
                <a:gd name="T7" fmla="*/ 3307 h 821"/>
                <a:gd name="T8" fmla="*/ 17765 w 1586"/>
                <a:gd name="T9" fmla="*/ 3428 h 821"/>
                <a:gd name="T10" fmla="*/ 15320 w 1586"/>
                <a:gd name="T11" fmla="*/ 3286 h 821"/>
                <a:gd name="T12" fmla="*/ 12994 w 1586"/>
                <a:gd name="T13" fmla="*/ 3387 h 821"/>
                <a:gd name="T14" fmla="*/ 470 w 1586"/>
                <a:gd name="T15" fmla="*/ 1247 h 821"/>
                <a:gd name="T16" fmla="*/ 0 w 1586"/>
                <a:gd name="T17" fmla="*/ 627 h 821"/>
                <a:gd name="T18" fmla="*/ 521 w 1586"/>
                <a:gd name="T19" fmla="*/ 132 h 821"/>
                <a:gd name="T20" fmla="*/ 1555 w 1586"/>
                <a:gd name="T21" fmla="*/ 0 h 821"/>
                <a:gd name="T22" fmla="*/ 1555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2F719F29-EC03-4DEF-AEC9-A87BA46C7DC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>
                <a:gd name="T0" fmla="*/ 0 w 1049"/>
                <a:gd name="T1" fmla="*/ 1385 h 747"/>
                <a:gd name="T2" fmla="*/ 10653 w 1049"/>
                <a:gd name="T3" fmla="*/ 3186 h 747"/>
                <a:gd name="T4" fmla="*/ 10851 w 1049"/>
                <a:gd name="T5" fmla="*/ 2278 h 747"/>
                <a:gd name="T6" fmla="*/ 12121 w 1049"/>
                <a:gd name="T7" fmla="*/ 1801 h 747"/>
                <a:gd name="T8" fmla="*/ 901 w 1049"/>
                <a:gd name="T9" fmla="*/ 0 h 747"/>
                <a:gd name="T10" fmla="*/ 0 w 1049"/>
                <a:gd name="T11" fmla="*/ 540 h 747"/>
                <a:gd name="T12" fmla="*/ 0 w 1049"/>
                <a:gd name="T13" fmla="*/ 1385 h 747"/>
                <a:gd name="T14" fmla="*/ 0 w 1049"/>
                <a:gd name="T15" fmla="*/ 1385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37E0E79E-12A0-4051-997A-E70FBCB1D7D9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>
                <a:extLst>
                  <a:ext uri="{FF2B5EF4-FFF2-40B4-BE49-F238E27FC236}">
                    <a16:creationId xmlns:a16="http://schemas.microsoft.com/office/drawing/2014/main" id="{54E5A619-12A2-4F17-A433-529762FC5A8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>
                  <a:gd name="T0" fmla="*/ 1237 w 150"/>
                  <a:gd name="T1" fmla="*/ 0 h 173"/>
                  <a:gd name="T2" fmla="*/ 455 w 150"/>
                  <a:gd name="T3" fmla="*/ 294 h 173"/>
                  <a:gd name="T4" fmla="*/ 0 w 150"/>
                  <a:gd name="T5" fmla="*/ 768 h 173"/>
                  <a:gd name="T6" fmla="*/ 900 w 150"/>
                  <a:gd name="T7" fmla="*/ 710 h 173"/>
                  <a:gd name="T8" fmla="*/ 1160 w 150"/>
                  <a:gd name="T9" fmla="*/ 375 h 173"/>
                  <a:gd name="T10" fmla="*/ 1692 w 150"/>
                  <a:gd name="T11" fmla="*/ 119 h 173"/>
                  <a:gd name="T12" fmla="*/ 1237 w 150"/>
                  <a:gd name="T13" fmla="*/ 0 h 173"/>
                  <a:gd name="T14" fmla="*/ 1237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4">
                <a:extLst>
                  <a:ext uri="{FF2B5EF4-FFF2-40B4-BE49-F238E27FC236}">
                    <a16:creationId xmlns:a16="http://schemas.microsoft.com/office/drawing/2014/main" id="{53F83C21-E94D-4FAC-A791-54265E0B74A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>
                  <a:gd name="T0" fmla="*/ 1787 w 1684"/>
                  <a:gd name="T1" fmla="*/ 0 h 880"/>
                  <a:gd name="T2" fmla="*/ 723 w 1684"/>
                  <a:gd name="T3" fmla="*/ 220 h 880"/>
                  <a:gd name="T4" fmla="*/ 0 w 1684"/>
                  <a:gd name="T5" fmla="*/ 878 h 880"/>
                  <a:gd name="T6" fmla="*/ 771 w 1684"/>
                  <a:gd name="T7" fmla="*/ 1515 h 880"/>
                  <a:gd name="T8" fmla="*/ 13548 w 1684"/>
                  <a:gd name="T9" fmla="*/ 3659 h 880"/>
                  <a:gd name="T10" fmla="*/ 16301 w 1684"/>
                  <a:gd name="T11" fmla="*/ 3526 h 880"/>
                  <a:gd name="T12" fmla="*/ 18531 w 1684"/>
                  <a:gd name="T13" fmla="*/ 3715 h 880"/>
                  <a:gd name="T14" fmla="*/ 19305 w 1684"/>
                  <a:gd name="T15" fmla="*/ 3414 h 880"/>
                  <a:gd name="T16" fmla="*/ 17216 w 1684"/>
                  <a:gd name="T17" fmla="*/ 2802 h 880"/>
                  <a:gd name="T18" fmla="*/ 16368 w 1684"/>
                  <a:gd name="T19" fmla="*/ 2164 h 880"/>
                  <a:gd name="T20" fmla="*/ 15699 w 1684"/>
                  <a:gd name="T21" fmla="*/ 2225 h 880"/>
                  <a:gd name="T22" fmla="*/ 16494 w 1684"/>
                  <a:gd name="T23" fmla="*/ 2802 h 880"/>
                  <a:gd name="T24" fmla="*/ 18089 w 1684"/>
                  <a:gd name="T25" fmla="*/ 3417 h 880"/>
                  <a:gd name="T26" fmla="*/ 16200 w 1684"/>
                  <a:gd name="T27" fmla="*/ 3322 h 880"/>
                  <a:gd name="T28" fmla="*/ 13972 w 1684"/>
                  <a:gd name="T29" fmla="*/ 3433 h 880"/>
                  <a:gd name="T30" fmla="*/ 14384 w 1684"/>
                  <a:gd name="T31" fmla="*/ 2742 h 880"/>
                  <a:gd name="T32" fmla="*/ 15339 w 1684"/>
                  <a:gd name="T33" fmla="*/ 2271 h 880"/>
                  <a:gd name="T34" fmla="*/ 14221 w 1684"/>
                  <a:gd name="T35" fmla="*/ 2330 h 880"/>
                  <a:gd name="T36" fmla="*/ 13354 w 1684"/>
                  <a:gd name="T37" fmla="*/ 2779 h 880"/>
                  <a:gd name="T38" fmla="*/ 13059 w 1684"/>
                  <a:gd name="T39" fmla="*/ 3341 h 880"/>
                  <a:gd name="T40" fmla="*/ 1228 w 1684"/>
                  <a:gd name="T41" fmla="*/ 1308 h 880"/>
                  <a:gd name="T42" fmla="*/ 915 w 1684"/>
                  <a:gd name="T43" fmla="*/ 907 h 880"/>
                  <a:gd name="T44" fmla="*/ 1180 w 1684"/>
                  <a:gd name="T45" fmla="*/ 403 h 880"/>
                  <a:gd name="T46" fmla="*/ 2484 w 1684"/>
                  <a:gd name="T47" fmla="*/ 0 h 880"/>
                  <a:gd name="T48" fmla="*/ 1787 w 1684"/>
                  <a:gd name="T49" fmla="*/ 0 h 880"/>
                  <a:gd name="T50" fmla="*/ 1787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5">
                <a:extLst>
                  <a:ext uri="{FF2B5EF4-FFF2-40B4-BE49-F238E27FC236}">
                    <a16:creationId xmlns:a16="http://schemas.microsoft.com/office/drawing/2014/main" id="{0261FA1F-FBF4-471B-9CCA-3FF3168E1FB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>
                  <a:gd name="T0" fmla="*/ 1148 w 1190"/>
                  <a:gd name="T1" fmla="*/ 0 h 500"/>
                  <a:gd name="T2" fmla="*/ 13640 w 1190"/>
                  <a:gd name="T3" fmla="*/ 2063 h 500"/>
                  <a:gd name="T4" fmla="*/ 12325 w 1190"/>
                  <a:gd name="T5" fmla="*/ 2105 h 500"/>
                  <a:gd name="T6" fmla="*/ 0 w 1190"/>
                  <a:gd name="T7" fmla="*/ 113 h 500"/>
                  <a:gd name="T8" fmla="*/ 1148 w 1190"/>
                  <a:gd name="T9" fmla="*/ 0 h 500"/>
                  <a:gd name="T10" fmla="*/ 1148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6">
                <a:extLst>
                  <a:ext uri="{FF2B5EF4-FFF2-40B4-BE49-F238E27FC236}">
                    <a16:creationId xmlns:a16="http://schemas.microsoft.com/office/drawing/2014/main" id="{0C0D8EBC-D6E6-402C-8DAC-D1420BF46A9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>
                  <a:gd name="T0" fmla="*/ 1345 w 160"/>
                  <a:gd name="T1" fmla="*/ 0 h 335"/>
                  <a:gd name="T2" fmla="*/ 220 w 160"/>
                  <a:gd name="T3" fmla="*/ 439 h 335"/>
                  <a:gd name="T4" fmla="*/ 0 w 160"/>
                  <a:gd name="T5" fmla="*/ 944 h 335"/>
                  <a:gd name="T6" fmla="*/ 386 w 160"/>
                  <a:gd name="T7" fmla="*/ 1291 h 335"/>
                  <a:gd name="T8" fmla="*/ 1085 w 160"/>
                  <a:gd name="T9" fmla="*/ 1377 h 335"/>
                  <a:gd name="T10" fmla="*/ 880 w 160"/>
                  <a:gd name="T11" fmla="*/ 630 h 335"/>
                  <a:gd name="T12" fmla="*/ 1850 w 160"/>
                  <a:gd name="T13" fmla="*/ 72 h 335"/>
                  <a:gd name="T14" fmla="*/ 1345 w 160"/>
                  <a:gd name="T15" fmla="*/ 0 h 335"/>
                  <a:gd name="T16" fmla="*/ 1345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7">
                <a:extLst>
                  <a:ext uri="{FF2B5EF4-FFF2-40B4-BE49-F238E27FC236}">
                    <a16:creationId xmlns:a16="http://schemas.microsoft.com/office/drawing/2014/main" id="{29D83E4B-CB03-49D5-81F3-80E435AB095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>
                  <a:gd name="T0" fmla="*/ 161 w 489"/>
                  <a:gd name="T1" fmla="*/ 146 h 296"/>
                  <a:gd name="T2" fmla="*/ 1797 w 489"/>
                  <a:gd name="T3" fmla="*/ 282 h 296"/>
                  <a:gd name="T4" fmla="*/ 3646 w 489"/>
                  <a:gd name="T5" fmla="*/ 584 h 296"/>
                  <a:gd name="T6" fmla="*/ 4951 w 489"/>
                  <a:gd name="T7" fmla="*/ 1035 h 296"/>
                  <a:gd name="T8" fmla="*/ 3668 w 489"/>
                  <a:gd name="T9" fmla="*/ 979 h 296"/>
                  <a:gd name="T10" fmla="*/ 1560 w 489"/>
                  <a:gd name="T11" fmla="*/ 621 h 296"/>
                  <a:gd name="T12" fmla="*/ 561 w 489"/>
                  <a:gd name="T13" fmla="*/ 341 h 296"/>
                  <a:gd name="T14" fmla="*/ 1200 w 489"/>
                  <a:gd name="T15" fmla="*/ 694 h 296"/>
                  <a:gd name="T16" fmla="*/ 3059 w 489"/>
                  <a:gd name="T17" fmla="*/ 1147 h 296"/>
                  <a:gd name="T18" fmla="*/ 5240 w 489"/>
                  <a:gd name="T19" fmla="*/ 1262 h 296"/>
                  <a:gd name="T20" fmla="*/ 5500 w 489"/>
                  <a:gd name="T21" fmla="*/ 953 h 296"/>
                  <a:gd name="T22" fmla="*/ 4433 w 489"/>
                  <a:gd name="T23" fmla="*/ 512 h 296"/>
                  <a:gd name="T24" fmla="*/ 1910 w 489"/>
                  <a:gd name="T25" fmla="*/ 73 h 296"/>
                  <a:gd name="T26" fmla="*/ 0 w 489"/>
                  <a:gd name="T27" fmla="*/ 0 h 296"/>
                  <a:gd name="T28" fmla="*/ 161 w 489"/>
                  <a:gd name="T29" fmla="*/ 146 h 296"/>
                  <a:gd name="T30" fmla="*/ 161 w 489"/>
                  <a:gd name="T31" fmla="*/ 146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5" name="Group 18">
            <a:extLst>
              <a:ext uri="{FF2B5EF4-FFF2-40B4-BE49-F238E27FC236}">
                <a16:creationId xmlns:a16="http://schemas.microsoft.com/office/drawing/2014/main" id="{265E378F-FCFC-4FAD-8027-6A73DE93A4EC}"/>
              </a:ext>
            </a:extLst>
          </p:cNvPr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>
              <a:extLst>
                <a:ext uri="{FF2B5EF4-FFF2-40B4-BE49-F238E27FC236}">
                  <a16:creationId xmlns:a16="http://schemas.microsoft.com/office/drawing/2014/main" id="{D170F4AB-3684-4449-8E82-F6D3D570EF78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>
                <a:gd name="T0" fmla="*/ 155 w 794"/>
                <a:gd name="T1" fmla="*/ 35 h 414"/>
                <a:gd name="T2" fmla="*/ 139 w 794"/>
                <a:gd name="T3" fmla="*/ 28 h 414"/>
                <a:gd name="T4" fmla="*/ 109 w 794"/>
                <a:gd name="T5" fmla="*/ 18 h 414"/>
                <a:gd name="T6" fmla="*/ 13 w 794"/>
                <a:gd name="T7" fmla="*/ 0 h 414"/>
                <a:gd name="T8" fmla="*/ 5 w 794"/>
                <a:gd name="T9" fmla="*/ 2 h 414"/>
                <a:gd name="T10" fmla="*/ 0 w 794"/>
                <a:gd name="T11" fmla="*/ 8 h 414"/>
                <a:gd name="T12" fmla="*/ 5 w 794"/>
                <a:gd name="T13" fmla="*/ 14 h 414"/>
                <a:gd name="T14" fmla="*/ 112 w 794"/>
                <a:gd name="T15" fmla="*/ 37 h 414"/>
                <a:gd name="T16" fmla="*/ 135 w 794"/>
                <a:gd name="T17" fmla="*/ 35 h 414"/>
                <a:gd name="T18" fmla="*/ 154 w 794"/>
                <a:gd name="T19" fmla="*/ 37 h 414"/>
                <a:gd name="T20" fmla="*/ 155 w 794"/>
                <a:gd name="T21" fmla="*/ 35 h 414"/>
                <a:gd name="T22" fmla="*/ 155 w 794"/>
                <a:gd name="T23" fmla="*/ 35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20">
              <a:extLst>
                <a:ext uri="{FF2B5EF4-FFF2-40B4-BE49-F238E27FC236}">
                  <a16:creationId xmlns:a16="http://schemas.microsoft.com/office/drawing/2014/main" id="{0F79D507-8498-46B5-9EB1-D6D9B49041E1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>
                <a:gd name="T0" fmla="*/ 0 w 1586"/>
                <a:gd name="T1" fmla="*/ 0 h 821"/>
                <a:gd name="T2" fmla="*/ 2 w 1586"/>
                <a:gd name="T3" fmla="*/ 0 h 821"/>
                <a:gd name="T4" fmla="*/ 2 w 1586"/>
                <a:gd name="T5" fmla="*/ 0 h 821"/>
                <a:gd name="T6" fmla="*/ 2 w 1586"/>
                <a:gd name="T7" fmla="*/ 0 h 821"/>
                <a:gd name="T8" fmla="*/ 2 w 1586"/>
                <a:gd name="T9" fmla="*/ 1 h 821"/>
                <a:gd name="T10" fmla="*/ 2 w 1586"/>
                <a:gd name="T11" fmla="*/ 0 h 821"/>
                <a:gd name="T12" fmla="*/ 2 w 1586"/>
                <a:gd name="T13" fmla="*/ 1 h 821"/>
                <a:gd name="T14" fmla="*/ 0 w 1586"/>
                <a:gd name="T15" fmla="*/ 0 h 821"/>
                <a:gd name="T16" fmla="*/ 0 w 1586"/>
                <a:gd name="T17" fmla="*/ 0 h 821"/>
                <a:gd name="T18" fmla="*/ 0 w 1586"/>
                <a:gd name="T19" fmla="*/ 0 h 821"/>
                <a:gd name="T20" fmla="*/ 0 w 1586"/>
                <a:gd name="T21" fmla="*/ 0 h 821"/>
                <a:gd name="T22" fmla="*/ 0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21">
              <a:extLst>
                <a:ext uri="{FF2B5EF4-FFF2-40B4-BE49-F238E27FC236}">
                  <a16:creationId xmlns:a16="http://schemas.microsoft.com/office/drawing/2014/main" id="{F057E7B5-AE43-4D5F-BFDC-B05A62319EC5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5000" y="2912"/>
              <a:ext cx="416" cy="265"/>
            </a:xfrm>
            <a:custGeom>
              <a:avLst/>
              <a:gdLst>
                <a:gd name="T0" fmla="*/ 0 w 1049"/>
                <a:gd name="T1" fmla="*/ 0 h 747"/>
                <a:gd name="T2" fmla="*/ 2 w 1049"/>
                <a:gd name="T3" fmla="*/ 0 h 747"/>
                <a:gd name="T4" fmla="*/ 2 w 1049"/>
                <a:gd name="T5" fmla="*/ 0 h 747"/>
                <a:gd name="T6" fmla="*/ 2 w 1049"/>
                <a:gd name="T7" fmla="*/ 0 h 747"/>
                <a:gd name="T8" fmla="*/ 0 w 1049"/>
                <a:gd name="T9" fmla="*/ 0 h 747"/>
                <a:gd name="T10" fmla="*/ 0 w 1049"/>
                <a:gd name="T11" fmla="*/ 0 h 747"/>
                <a:gd name="T12" fmla="*/ 0 w 1049"/>
                <a:gd name="T13" fmla="*/ 0 h 747"/>
                <a:gd name="T14" fmla="*/ 0 w 1049"/>
                <a:gd name="T15" fmla="*/ 0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9" name="Group 22">
              <a:extLst>
                <a:ext uri="{FF2B5EF4-FFF2-40B4-BE49-F238E27FC236}">
                  <a16:creationId xmlns:a16="http://schemas.microsoft.com/office/drawing/2014/main" id="{CF674D35-F49F-4A90-8B50-588D4C4D4BA0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20" name="Freeform 23">
                <a:extLst>
                  <a:ext uri="{FF2B5EF4-FFF2-40B4-BE49-F238E27FC236}">
                    <a16:creationId xmlns:a16="http://schemas.microsoft.com/office/drawing/2014/main" id="{C2FB56F6-4A66-4B28-A936-6D6BE63F724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>
                  <a:gd name="T0" fmla="*/ 0 w 150"/>
                  <a:gd name="T1" fmla="*/ 0 h 173"/>
                  <a:gd name="T2" fmla="*/ 0 w 150"/>
                  <a:gd name="T3" fmla="*/ 0 h 173"/>
                  <a:gd name="T4" fmla="*/ 0 w 150"/>
                  <a:gd name="T5" fmla="*/ 0 h 173"/>
                  <a:gd name="T6" fmla="*/ 0 w 150"/>
                  <a:gd name="T7" fmla="*/ 0 h 173"/>
                  <a:gd name="T8" fmla="*/ 0 w 150"/>
                  <a:gd name="T9" fmla="*/ 0 h 173"/>
                  <a:gd name="T10" fmla="*/ 0 w 150"/>
                  <a:gd name="T11" fmla="*/ 0 h 173"/>
                  <a:gd name="T12" fmla="*/ 0 w 150"/>
                  <a:gd name="T13" fmla="*/ 0 h 173"/>
                  <a:gd name="T14" fmla="*/ 0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4">
                <a:extLst>
                  <a:ext uri="{FF2B5EF4-FFF2-40B4-BE49-F238E27FC236}">
                    <a16:creationId xmlns:a16="http://schemas.microsoft.com/office/drawing/2014/main" id="{834923D8-D384-4CD8-9625-EE802B2BDD0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>
                  <a:gd name="T0" fmla="*/ 0 w 1684"/>
                  <a:gd name="T1" fmla="*/ 0 h 880"/>
                  <a:gd name="T2" fmla="*/ 0 w 1684"/>
                  <a:gd name="T3" fmla="*/ 0 h 880"/>
                  <a:gd name="T4" fmla="*/ 0 w 1684"/>
                  <a:gd name="T5" fmla="*/ 0 h 880"/>
                  <a:gd name="T6" fmla="*/ 0 w 1684"/>
                  <a:gd name="T7" fmla="*/ 0 h 880"/>
                  <a:gd name="T8" fmla="*/ 2 w 1684"/>
                  <a:gd name="T9" fmla="*/ 1 h 880"/>
                  <a:gd name="T10" fmla="*/ 2 w 1684"/>
                  <a:gd name="T11" fmla="*/ 1 h 880"/>
                  <a:gd name="T12" fmla="*/ 2 w 1684"/>
                  <a:gd name="T13" fmla="*/ 1 h 880"/>
                  <a:gd name="T14" fmla="*/ 3 w 1684"/>
                  <a:gd name="T15" fmla="*/ 1 h 880"/>
                  <a:gd name="T16" fmla="*/ 2 w 1684"/>
                  <a:gd name="T17" fmla="*/ 0 h 880"/>
                  <a:gd name="T18" fmla="*/ 2 w 1684"/>
                  <a:gd name="T19" fmla="*/ 0 h 880"/>
                  <a:gd name="T20" fmla="*/ 2 w 1684"/>
                  <a:gd name="T21" fmla="*/ 0 h 880"/>
                  <a:gd name="T22" fmla="*/ 2 w 1684"/>
                  <a:gd name="T23" fmla="*/ 0 h 880"/>
                  <a:gd name="T24" fmla="*/ 2 w 1684"/>
                  <a:gd name="T25" fmla="*/ 1 h 880"/>
                  <a:gd name="T26" fmla="*/ 2 w 1684"/>
                  <a:gd name="T27" fmla="*/ 0 h 880"/>
                  <a:gd name="T28" fmla="*/ 2 w 1684"/>
                  <a:gd name="T29" fmla="*/ 1 h 880"/>
                  <a:gd name="T30" fmla="*/ 2 w 1684"/>
                  <a:gd name="T31" fmla="*/ 0 h 880"/>
                  <a:gd name="T32" fmla="*/ 2 w 1684"/>
                  <a:gd name="T33" fmla="*/ 0 h 880"/>
                  <a:gd name="T34" fmla="*/ 2 w 1684"/>
                  <a:gd name="T35" fmla="*/ 0 h 880"/>
                  <a:gd name="T36" fmla="*/ 2 w 1684"/>
                  <a:gd name="T37" fmla="*/ 0 h 880"/>
                  <a:gd name="T38" fmla="*/ 2 w 1684"/>
                  <a:gd name="T39" fmla="*/ 0 h 880"/>
                  <a:gd name="T40" fmla="*/ 0 w 1684"/>
                  <a:gd name="T41" fmla="*/ 0 h 880"/>
                  <a:gd name="T42" fmla="*/ 0 w 1684"/>
                  <a:gd name="T43" fmla="*/ 0 h 880"/>
                  <a:gd name="T44" fmla="*/ 0 w 1684"/>
                  <a:gd name="T45" fmla="*/ 0 h 880"/>
                  <a:gd name="T46" fmla="*/ 0 w 1684"/>
                  <a:gd name="T47" fmla="*/ 0 h 880"/>
                  <a:gd name="T48" fmla="*/ 0 w 1684"/>
                  <a:gd name="T49" fmla="*/ 0 h 880"/>
                  <a:gd name="T50" fmla="*/ 0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5">
                <a:extLst>
                  <a:ext uri="{FF2B5EF4-FFF2-40B4-BE49-F238E27FC236}">
                    <a16:creationId xmlns:a16="http://schemas.microsoft.com/office/drawing/2014/main" id="{66E66293-6357-4355-B1FC-0EC708C6356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>
                  <a:gd name="T0" fmla="*/ 0 w 1190"/>
                  <a:gd name="T1" fmla="*/ 0 h 500"/>
                  <a:gd name="T2" fmla="*/ 2 w 1190"/>
                  <a:gd name="T3" fmla="*/ 0 h 500"/>
                  <a:gd name="T4" fmla="*/ 2 w 1190"/>
                  <a:gd name="T5" fmla="*/ 0 h 500"/>
                  <a:gd name="T6" fmla="*/ 0 w 1190"/>
                  <a:gd name="T7" fmla="*/ 0 h 500"/>
                  <a:gd name="T8" fmla="*/ 0 w 1190"/>
                  <a:gd name="T9" fmla="*/ 0 h 500"/>
                  <a:gd name="T10" fmla="*/ 0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6">
                <a:extLst>
                  <a:ext uri="{FF2B5EF4-FFF2-40B4-BE49-F238E27FC236}">
                    <a16:creationId xmlns:a16="http://schemas.microsoft.com/office/drawing/2014/main" id="{C6BED193-57F1-41B9-A933-9BD6D790E1B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363" y="2874"/>
                <a:ext cx="63" cy="118"/>
              </a:xfrm>
              <a:custGeom>
                <a:avLst/>
                <a:gdLst>
                  <a:gd name="T0" fmla="*/ 0 w 160"/>
                  <a:gd name="T1" fmla="*/ 0 h 335"/>
                  <a:gd name="T2" fmla="*/ 0 w 160"/>
                  <a:gd name="T3" fmla="*/ 0 h 335"/>
                  <a:gd name="T4" fmla="*/ 0 w 160"/>
                  <a:gd name="T5" fmla="*/ 0 h 335"/>
                  <a:gd name="T6" fmla="*/ 0 w 160"/>
                  <a:gd name="T7" fmla="*/ 0 h 335"/>
                  <a:gd name="T8" fmla="*/ 0 w 160"/>
                  <a:gd name="T9" fmla="*/ 0 h 335"/>
                  <a:gd name="T10" fmla="*/ 0 w 160"/>
                  <a:gd name="T11" fmla="*/ 0 h 335"/>
                  <a:gd name="T12" fmla="*/ 0 w 160"/>
                  <a:gd name="T13" fmla="*/ 0 h 335"/>
                  <a:gd name="T14" fmla="*/ 0 w 160"/>
                  <a:gd name="T15" fmla="*/ 0 h 335"/>
                  <a:gd name="T16" fmla="*/ 0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7">
                <a:extLst>
                  <a:ext uri="{FF2B5EF4-FFF2-40B4-BE49-F238E27FC236}">
                    <a16:creationId xmlns:a16="http://schemas.microsoft.com/office/drawing/2014/main" id="{1F86DAD3-6948-4BA2-8486-ADA14F66E26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136" y="3000"/>
                <a:ext cx="193" cy="104"/>
              </a:xfrm>
              <a:custGeom>
                <a:avLst/>
                <a:gdLst>
                  <a:gd name="T0" fmla="*/ 0 w 489"/>
                  <a:gd name="T1" fmla="*/ 0 h 296"/>
                  <a:gd name="T2" fmla="*/ 0 w 489"/>
                  <a:gd name="T3" fmla="*/ 0 h 296"/>
                  <a:gd name="T4" fmla="*/ 0 w 489"/>
                  <a:gd name="T5" fmla="*/ 0 h 296"/>
                  <a:gd name="T6" fmla="*/ 1 w 489"/>
                  <a:gd name="T7" fmla="*/ 0 h 296"/>
                  <a:gd name="T8" fmla="*/ 0 w 489"/>
                  <a:gd name="T9" fmla="*/ 0 h 296"/>
                  <a:gd name="T10" fmla="*/ 0 w 489"/>
                  <a:gd name="T11" fmla="*/ 0 h 296"/>
                  <a:gd name="T12" fmla="*/ 0 w 489"/>
                  <a:gd name="T13" fmla="*/ 0 h 296"/>
                  <a:gd name="T14" fmla="*/ 0 w 489"/>
                  <a:gd name="T15" fmla="*/ 0 h 296"/>
                  <a:gd name="T16" fmla="*/ 0 w 489"/>
                  <a:gd name="T17" fmla="*/ 0 h 296"/>
                  <a:gd name="T18" fmla="*/ 1 w 489"/>
                  <a:gd name="T19" fmla="*/ 0 h 296"/>
                  <a:gd name="T20" fmla="*/ 1 w 489"/>
                  <a:gd name="T21" fmla="*/ 0 h 296"/>
                  <a:gd name="T22" fmla="*/ 1 w 489"/>
                  <a:gd name="T23" fmla="*/ 0 h 296"/>
                  <a:gd name="T24" fmla="*/ 0 w 489"/>
                  <a:gd name="T25" fmla="*/ 0 h 296"/>
                  <a:gd name="T26" fmla="*/ 0 w 489"/>
                  <a:gd name="T27" fmla="*/ 0 h 296"/>
                  <a:gd name="T28" fmla="*/ 0 w 489"/>
                  <a:gd name="T29" fmla="*/ 0 h 296"/>
                  <a:gd name="T30" fmla="*/ 0 w 489"/>
                  <a:gd name="T31" fmla="*/ 0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5" name="Freeform 28">
            <a:extLst>
              <a:ext uri="{FF2B5EF4-FFF2-40B4-BE49-F238E27FC236}">
                <a16:creationId xmlns:a16="http://schemas.microsoft.com/office/drawing/2014/main" id="{813957A8-B8C6-4D3A-A9A3-AFA9F5417F0C}"/>
              </a:ext>
            </a:extLst>
          </p:cNvPr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>
              <a:gd name="T0" fmla="*/ 0 w 4288"/>
              <a:gd name="T1" fmla="*/ 0 h 459"/>
              <a:gd name="T2" fmla="*/ 2147483647 w 4288"/>
              <a:gd name="T3" fmla="*/ 2147483647 h 459"/>
              <a:gd name="T4" fmla="*/ 2147483647 w 4288"/>
              <a:gd name="T5" fmla="*/ 2147483647 h 459"/>
              <a:gd name="T6" fmla="*/ 2147483647 w 4288"/>
              <a:gd name="T7" fmla="*/ 2147483647 h 459"/>
              <a:gd name="T8" fmla="*/ 2147483647 w 4288"/>
              <a:gd name="T9" fmla="*/ 2147483647 h 459"/>
              <a:gd name="T10" fmla="*/ 2147483647 w 4288"/>
              <a:gd name="T11" fmla="*/ 2147483647 h 459"/>
              <a:gd name="T12" fmla="*/ 2147483647 w 4288"/>
              <a:gd name="T13" fmla="*/ 2147483647 h 45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Freeform 29">
            <a:extLst>
              <a:ext uri="{FF2B5EF4-FFF2-40B4-BE49-F238E27FC236}">
                <a16:creationId xmlns:a16="http://schemas.microsoft.com/office/drawing/2014/main" id="{8122C15E-6CCE-4D1B-B776-9D2996AE48BB}"/>
              </a:ext>
            </a:extLst>
          </p:cNvPr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>
              <a:gd name="T0" fmla="*/ 0 w 560"/>
              <a:gd name="T1" fmla="*/ 2147483647 h 240"/>
              <a:gd name="T2" fmla="*/ 2147483647 w 560"/>
              <a:gd name="T3" fmla="*/ 2147483647 h 240"/>
              <a:gd name="T4" fmla="*/ 2147483647 w 560"/>
              <a:gd name="T5" fmla="*/ 2147483647 h 240"/>
              <a:gd name="T6" fmla="*/ 2147483647 w 560"/>
              <a:gd name="T7" fmla="*/ 2147483647 h 24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3300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de-DE" noProof="0"/>
              <a:t>Titelmasterformat durch Klicken bearbeiten</a:t>
            </a:r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de-DE" noProof="0"/>
              <a:t>Formatvorlage des Untertitelmasters durch Klicken bearbeiten</a:t>
            </a:r>
          </a:p>
        </p:txBody>
      </p:sp>
      <p:sp>
        <p:nvSpPr>
          <p:cNvPr id="27" name="Rectangle 5">
            <a:extLst>
              <a:ext uri="{FF2B5EF4-FFF2-40B4-BE49-F238E27FC236}">
                <a16:creationId xmlns:a16="http://schemas.microsoft.com/office/drawing/2014/main" id="{C60223BB-62F1-48D4-AF9B-4D7038B4E3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8" name="Rectangle 6">
            <a:extLst>
              <a:ext uri="{FF2B5EF4-FFF2-40B4-BE49-F238E27FC236}">
                <a16:creationId xmlns:a16="http://schemas.microsoft.com/office/drawing/2014/main" id="{E284FF21-F14F-4BF5-BB4A-D3639D1363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9" name="Rectangle 7">
            <a:extLst>
              <a:ext uri="{FF2B5EF4-FFF2-40B4-BE49-F238E27FC236}">
                <a16:creationId xmlns:a16="http://schemas.microsoft.com/office/drawing/2014/main" id="{330F5FA5-24AE-43D2-BF9C-9DEDFAFE08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fld id="{CA6D7D24-FFA2-449E-9469-71C50F7C39CA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6659931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0E0A0FB-291F-4A24-B767-7256993789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761453C-AD20-4A91-84E6-CD9CA1D837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BEDFE16E-A9A9-4B89-B4A9-C5F3E2CEBA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7CB0B7-7F3F-4D40-BE8F-ED119EA97EF5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5955415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FA675B2-8A50-4B9C-B259-DC17587B1B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F93F593-2DDF-462D-92CE-D1EFEBF9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FC37AC84-4EA9-4720-8220-9C9DBC17E6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DBFF11-7188-40D4-950F-13A763E223F4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3814097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CC03257-149A-466D-A46B-09C5A0ED37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A409003-A283-4E4F-9988-F46185FE84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A11D950-1104-4994-968B-C4E5CD650C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576663-5DFC-4089-8545-C4722D2C56BF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3476973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8DA6D235-4454-4198-979C-9DFEECDB01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33ADEEF-67AE-494C-9B8C-11AEBA2DB1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A3C1F592-C8C1-4F67-A03F-E55CDF3D8C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64A1C2-BDDB-40F1-BF1B-CECE9DCE6F78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0353797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5DBDB18-8381-4D65-9BE8-2CA7F194F8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F7039E5-A88F-4ACF-9C74-041014F71A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283012C-51C3-4F34-ACF8-4DF0CD359F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EB19B7-C486-443A-A9B9-50FF8D9B8511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180802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78DEB781-3209-4801-81AB-5A8AE16618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03887A36-FD27-403B-B213-27AB4B445C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82E07F8-F3D1-419C-B492-DC589475B8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CE5116-67A5-4008-8AA3-E4B5D29FD47D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3555743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56A66E-71D1-434F-B771-5192B29F22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5B9013-CB08-4695-A75F-9978090E76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7AB860E3-80BF-4216-8461-6E67E21950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6C11DC-9A2E-41D0-BC5C-8C296580EEBD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1893082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311CF41-B6E1-4129-B394-DB3FF885B5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170AC39-18A3-41D4-A9F8-40873D3BB4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1D3FD17-4A21-46E8-9F8D-86227B6CDE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BD65B2-13AD-43D3-8970-04D599E444E3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2336216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E5A4D23-8081-4108-B376-D3D5986631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E1CF581-9F99-482D-BB2E-F13A1AC372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A6942CE5-DB52-48C9-9277-91B69740A3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0E5444-89D8-470D-B9B7-6C4DB59B9C1E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6807623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FF1C1C0-16FC-43D3-9F2A-196878FEF7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11CBC20-31EB-4110-A9BB-3284B17102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01AFAF47-2C5E-427A-B0ED-8CB45DBE1F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74315D-E826-44D8-8000-7AC20FA94FFC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569592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FD02F93F-C840-4EB4-90F3-B9A621A4101C}"/>
              </a:ext>
            </a:extLst>
          </p:cNvPr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1032" name="Freeform 3">
              <a:extLst>
                <a:ext uri="{FF2B5EF4-FFF2-40B4-BE49-F238E27FC236}">
                  <a16:creationId xmlns:a16="http://schemas.microsoft.com/office/drawing/2014/main" id="{93A9FD0A-0FA8-4FA4-BD81-6069435F392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96 w 5184"/>
                <a:gd name="T3" fmla="*/ 3159 h 3159"/>
                <a:gd name="T4" fmla="*/ 5296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" name="Freeform 4">
              <a:extLst>
                <a:ext uri="{FF2B5EF4-FFF2-40B4-BE49-F238E27FC236}">
                  <a16:creationId xmlns:a16="http://schemas.microsoft.com/office/drawing/2014/main" id="{32C2E59B-FA77-434B-8E6D-19D4465B9BF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70 w 556"/>
                <a:gd name="T5" fmla="*/ 3159 h 3159"/>
                <a:gd name="T6" fmla="*/ 570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34" name="Group 5">
              <a:extLst>
                <a:ext uri="{FF2B5EF4-FFF2-40B4-BE49-F238E27FC236}">
                  <a16:creationId xmlns:a16="http://schemas.microsoft.com/office/drawing/2014/main" id="{40403694-DFC7-4C61-A070-C1233AB81849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1035" name="Freeform 6">
                <a:extLst>
                  <a:ext uri="{FF2B5EF4-FFF2-40B4-BE49-F238E27FC236}">
                    <a16:creationId xmlns:a16="http://schemas.microsoft.com/office/drawing/2014/main" id="{1CF5CE90-495D-42DC-9443-CEA9EA57D12A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" name="Freeform 7">
                <a:extLst>
                  <a:ext uri="{FF2B5EF4-FFF2-40B4-BE49-F238E27FC236}">
                    <a16:creationId xmlns:a16="http://schemas.microsoft.com/office/drawing/2014/main" id="{5819B42C-E5D8-405A-A24E-3185FA0FFF88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" name="Freeform 8">
                <a:extLst>
                  <a:ext uri="{FF2B5EF4-FFF2-40B4-BE49-F238E27FC236}">
                    <a16:creationId xmlns:a16="http://schemas.microsoft.com/office/drawing/2014/main" id="{BD5CA387-5F0D-4DCC-8035-ACE29BE968FC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82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829 w 4724"/>
                  <a:gd name="T7" fmla="*/ 12 h 12"/>
                  <a:gd name="T8" fmla="*/ 4829 w 4724"/>
                  <a:gd name="T9" fmla="*/ 0 h 12"/>
                  <a:gd name="T10" fmla="*/ 482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" name="Freeform 9">
                <a:extLst>
                  <a:ext uri="{FF2B5EF4-FFF2-40B4-BE49-F238E27FC236}">
                    <a16:creationId xmlns:a16="http://schemas.microsoft.com/office/drawing/2014/main" id="{8285532F-F0A3-470C-9282-885AE7B123B2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" name="Freeform 10">
                <a:extLst>
                  <a:ext uri="{FF2B5EF4-FFF2-40B4-BE49-F238E27FC236}">
                    <a16:creationId xmlns:a16="http://schemas.microsoft.com/office/drawing/2014/main" id="{725AC5A6-B867-46FF-B4A7-50B8573BA049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3" name="Freeform 11">
                <a:extLst>
                  <a:ext uri="{FF2B5EF4-FFF2-40B4-BE49-F238E27FC236}">
                    <a16:creationId xmlns:a16="http://schemas.microsoft.com/office/drawing/2014/main" id="{7E33EB69-38C0-416C-B4BD-1C5CBD462752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de-DE">
                  <a:ea typeface="+mn-ea"/>
                </a:endParaRPr>
              </a:p>
            </p:txBody>
          </p:sp>
          <p:sp>
            <p:nvSpPr>
              <p:cNvPr id="1041" name="Freeform 12">
                <a:extLst>
                  <a:ext uri="{FF2B5EF4-FFF2-40B4-BE49-F238E27FC236}">
                    <a16:creationId xmlns:a16="http://schemas.microsoft.com/office/drawing/2014/main" id="{FF69FFBE-5331-4CB1-B544-663425A31826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2628 w 251"/>
                  <a:gd name="T5" fmla="*/ 12 h 12"/>
                  <a:gd name="T6" fmla="*/ 2628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" name="Freeform 13">
                <a:extLst>
                  <a:ext uri="{FF2B5EF4-FFF2-40B4-BE49-F238E27FC236}">
                    <a16:creationId xmlns:a16="http://schemas.microsoft.com/office/drawing/2014/main" id="{D23B21DF-FECB-44DF-A1AB-8508BE1A78A1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8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8 w 251"/>
                  <a:gd name="T7" fmla="*/ 12 h 12"/>
                  <a:gd name="T8" fmla="*/ 258 w 251"/>
                  <a:gd name="T9" fmla="*/ 0 h 12"/>
                  <a:gd name="T10" fmla="*/ 258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6" name="Freeform 14">
                <a:extLst>
                  <a:ext uri="{FF2B5EF4-FFF2-40B4-BE49-F238E27FC236}">
                    <a16:creationId xmlns:a16="http://schemas.microsoft.com/office/drawing/2014/main" id="{A7E40381-9CD3-4A94-B931-2FAAB8C6E019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de-DE">
                  <a:ea typeface="+mn-ea"/>
                </a:endParaRPr>
              </a:p>
            </p:txBody>
          </p:sp>
        </p:grpSp>
      </p:grpSp>
      <p:sp>
        <p:nvSpPr>
          <p:cNvPr id="23567" name="Rectangle 15">
            <a:extLst>
              <a:ext uri="{FF2B5EF4-FFF2-40B4-BE49-F238E27FC236}">
                <a16:creationId xmlns:a16="http://schemas.microsoft.com/office/drawing/2014/main" id="{31A732DC-583E-4D9C-9237-37A9B3F818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23568" name="Rectangle 16">
            <a:extLst>
              <a:ext uri="{FF2B5EF4-FFF2-40B4-BE49-F238E27FC236}">
                <a16:creationId xmlns:a16="http://schemas.microsoft.com/office/drawing/2014/main" id="{31087A75-5ACF-4EC1-AFE4-18F6AEACBB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Textmasterformate durch Klicken bearbeiten</a:t>
            </a:r>
          </a:p>
          <a:p>
            <a:pPr lvl="1"/>
            <a:r>
              <a:rPr lang="de-DE" altLang="en-US"/>
              <a:t>Zweite Ebene</a:t>
            </a:r>
          </a:p>
          <a:p>
            <a:pPr lvl="2"/>
            <a:r>
              <a:rPr lang="de-DE" altLang="en-US"/>
              <a:t>Dritte Ebene</a:t>
            </a:r>
          </a:p>
          <a:p>
            <a:pPr lvl="3"/>
            <a:r>
              <a:rPr lang="de-DE" altLang="en-US"/>
              <a:t>Vierte Ebene</a:t>
            </a:r>
          </a:p>
          <a:p>
            <a:pPr lvl="4"/>
            <a:r>
              <a:rPr lang="de-DE" altLang="en-US"/>
              <a:t>Fünfte Ebene</a:t>
            </a:r>
          </a:p>
        </p:txBody>
      </p:sp>
      <p:sp>
        <p:nvSpPr>
          <p:cNvPr id="23569" name="Rectangle 17">
            <a:extLst>
              <a:ext uri="{FF2B5EF4-FFF2-40B4-BE49-F238E27FC236}">
                <a16:creationId xmlns:a16="http://schemas.microsoft.com/office/drawing/2014/main" id="{C103B319-CA6C-4C01-97A5-FF4AB924A9E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 altLang="en-US"/>
          </a:p>
        </p:txBody>
      </p:sp>
      <p:sp>
        <p:nvSpPr>
          <p:cNvPr id="23570" name="Rectangle 18">
            <a:extLst>
              <a:ext uri="{FF2B5EF4-FFF2-40B4-BE49-F238E27FC236}">
                <a16:creationId xmlns:a16="http://schemas.microsoft.com/office/drawing/2014/main" id="{D181ED9F-0A6F-40C4-8CB6-3A05C934207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 altLang="en-US"/>
          </a:p>
        </p:txBody>
      </p:sp>
      <p:sp>
        <p:nvSpPr>
          <p:cNvPr id="23571" name="Rectangle 19">
            <a:extLst>
              <a:ext uri="{FF2B5EF4-FFF2-40B4-BE49-F238E27FC236}">
                <a16:creationId xmlns:a16="http://schemas.microsoft.com/office/drawing/2014/main" id="{2D4C7196-D611-4F7F-B319-39A43144C21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1206EEBA-80FF-4612-83D2-829B3D543523}" type="slidenum">
              <a:rPr lang="de-DE" altLang="en-US"/>
              <a:pPr/>
              <a:t>‹#›</a:t>
            </a:fld>
            <a:endParaRPr lang="de-DE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18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reeform 2">
            <a:extLst>
              <a:ext uri="{FF2B5EF4-FFF2-40B4-BE49-F238E27FC236}">
                <a16:creationId xmlns:a16="http://schemas.microsoft.com/office/drawing/2014/main" id="{972D58CE-38FE-42D4-B3F8-4E6406A5D8E6}"/>
              </a:ext>
            </a:extLst>
          </p:cNvPr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>
              <a:gd name="T0" fmla="*/ 2147483647 w 2903"/>
              <a:gd name="T1" fmla="*/ 2147483647 h 3686"/>
              <a:gd name="T2" fmla="*/ 2147483647 w 2903"/>
              <a:gd name="T3" fmla="*/ 2147483647 h 3686"/>
              <a:gd name="T4" fmla="*/ 2147483647 w 2903"/>
              <a:gd name="T5" fmla="*/ 0 h 3686"/>
              <a:gd name="T6" fmla="*/ 2147483647 w 2903"/>
              <a:gd name="T7" fmla="*/ 2147483647 h 3686"/>
              <a:gd name="T8" fmla="*/ 2147483647 w 2903"/>
              <a:gd name="T9" fmla="*/ 2147483647 h 3686"/>
              <a:gd name="T10" fmla="*/ 0 w 2903"/>
              <a:gd name="T11" fmla="*/ 2147483647 h 3686"/>
              <a:gd name="T12" fmla="*/ 2147483647 w 2903"/>
              <a:gd name="T13" fmla="*/ 2147483647 h 3686"/>
              <a:gd name="T14" fmla="*/ 2147483647 w 2903"/>
              <a:gd name="T15" fmla="*/ 2147483647 h 3686"/>
              <a:gd name="T16" fmla="*/ 2147483647 w 2903"/>
              <a:gd name="T17" fmla="*/ 2147483647 h 3686"/>
              <a:gd name="T18" fmla="*/ 2147483647 w 2903"/>
              <a:gd name="T19" fmla="*/ 2147483647 h 3686"/>
              <a:gd name="T20" fmla="*/ 2147483647 w 2903"/>
              <a:gd name="T21" fmla="*/ 2147483647 h 368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76362344-FA40-4657-8E23-996DA457C3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Titelmasterformat durch Klicken bearbeiten</a:t>
            </a:r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ABAB403C-9975-40FC-A159-21D4CB08AA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Textmasterformate durch Klicken bearbeiten</a:t>
            </a:r>
          </a:p>
          <a:p>
            <a:pPr lvl="1"/>
            <a:r>
              <a:rPr lang="de-DE" altLang="en-US"/>
              <a:t>Zweite Ebene</a:t>
            </a:r>
          </a:p>
          <a:p>
            <a:pPr lvl="2"/>
            <a:r>
              <a:rPr lang="de-DE" altLang="en-US"/>
              <a:t>Dritte Ebene</a:t>
            </a:r>
          </a:p>
          <a:p>
            <a:pPr lvl="3"/>
            <a:r>
              <a:rPr lang="de-DE" altLang="en-US"/>
              <a:t>Vierte Ebene</a:t>
            </a:r>
          </a:p>
          <a:p>
            <a:pPr lvl="4"/>
            <a:r>
              <a:rPr lang="de-DE" altLang="en-US"/>
              <a:t>Fünfte Ebene</a:t>
            </a:r>
          </a:p>
        </p:txBody>
      </p:sp>
      <p:sp>
        <p:nvSpPr>
          <p:cNvPr id="110597" name="Rectangle 5">
            <a:extLst>
              <a:ext uri="{FF2B5EF4-FFF2-40B4-BE49-F238E27FC236}">
                <a16:creationId xmlns:a16="http://schemas.microsoft.com/office/drawing/2014/main" id="{2ECA4E21-63AA-4C41-B35A-1507E799EB2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0598" name="Rectangle 6">
            <a:extLst>
              <a:ext uri="{FF2B5EF4-FFF2-40B4-BE49-F238E27FC236}">
                <a16:creationId xmlns:a16="http://schemas.microsoft.com/office/drawing/2014/main" id="{0376E707-5C9A-45AC-AE01-4DCA1B5A317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0599" name="Rectangle 7">
            <a:extLst>
              <a:ext uri="{FF2B5EF4-FFF2-40B4-BE49-F238E27FC236}">
                <a16:creationId xmlns:a16="http://schemas.microsoft.com/office/drawing/2014/main" id="{B55DE646-18C1-4655-8CE2-D9CCC52B2F1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Comic Sans MS" panose="030F0702030302020204" pitchFamily="66" charset="0"/>
              </a:defRPr>
            </a:lvl1pPr>
          </a:lstStyle>
          <a:p>
            <a:fld id="{E9C4C3B6-E731-45EF-9A57-C5A4B82C4277}" type="slidenum">
              <a:rPr lang="de-DE" altLang="en-US"/>
              <a:pPr/>
              <a:t>‹#›</a:t>
            </a:fld>
            <a:endParaRPr lang="de-DE" altLang="en-US"/>
          </a:p>
        </p:txBody>
      </p:sp>
      <p:sp>
        <p:nvSpPr>
          <p:cNvPr id="13320" name="Freeform 8">
            <a:extLst>
              <a:ext uri="{FF2B5EF4-FFF2-40B4-BE49-F238E27FC236}">
                <a16:creationId xmlns:a16="http://schemas.microsoft.com/office/drawing/2014/main" id="{AB90F36F-9D9A-4D5F-8379-2906F908818D}"/>
              </a:ext>
            </a:extLst>
          </p:cNvPr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>
              <a:gd name="T0" fmla="*/ 2147483647 w 2911"/>
              <a:gd name="T1" fmla="*/ 0 h 3703"/>
              <a:gd name="T2" fmla="*/ 2147483647 w 2911"/>
              <a:gd name="T3" fmla="*/ 2147483647 h 3703"/>
              <a:gd name="T4" fmla="*/ 2147483647 w 2911"/>
              <a:gd name="T5" fmla="*/ 2147483647 h 3703"/>
              <a:gd name="T6" fmla="*/ 0 w 2911"/>
              <a:gd name="T7" fmla="*/ 2147483647 h 3703"/>
              <a:gd name="T8" fmla="*/ 2147483647 w 2911"/>
              <a:gd name="T9" fmla="*/ 2147483647 h 3703"/>
              <a:gd name="T10" fmla="*/ 2147483647 w 2911"/>
              <a:gd name="T11" fmla="*/ 2147483647 h 3703"/>
              <a:gd name="T12" fmla="*/ 2147483647 w 2911"/>
              <a:gd name="T13" fmla="*/ 2147483647 h 3703"/>
              <a:gd name="T14" fmla="*/ 2147483647 w 2911"/>
              <a:gd name="T15" fmla="*/ 2147483647 h 3703"/>
              <a:gd name="T16" fmla="*/ 2147483647 w 2911"/>
              <a:gd name="T17" fmla="*/ 2147483647 h 3703"/>
              <a:gd name="T18" fmla="*/ 2147483647 w 2911"/>
              <a:gd name="T19" fmla="*/ 0 h 3703"/>
              <a:gd name="T20" fmla="*/ 2147483647 w 2911"/>
              <a:gd name="T21" fmla="*/ 0 h 370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1" name="Freeform 9">
            <a:extLst>
              <a:ext uri="{FF2B5EF4-FFF2-40B4-BE49-F238E27FC236}">
                <a16:creationId xmlns:a16="http://schemas.microsoft.com/office/drawing/2014/main" id="{33FFB96E-C9E7-4B02-968B-4F89B278A7C1}"/>
              </a:ext>
            </a:extLst>
          </p:cNvPr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>
              <a:gd name="T0" fmla="*/ 0 w 2561"/>
              <a:gd name="T1" fmla="*/ 2147483647 h 2777"/>
              <a:gd name="T2" fmla="*/ 2147483647 w 2561"/>
              <a:gd name="T3" fmla="*/ 2147483647 h 2777"/>
              <a:gd name="T4" fmla="*/ 2147483647 w 2561"/>
              <a:gd name="T5" fmla="*/ 2147483647 h 2777"/>
              <a:gd name="T6" fmla="*/ 2147483647 w 2561"/>
              <a:gd name="T7" fmla="*/ 2147483647 h 2777"/>
              <a:gd name="T8" fmla="*/ 2147483647 w 2561"/>
              <a:gd name="T9" fmla="*/ 2147483647 h 2777"/>
              <a:gd name="T10" fmla="*/ 2147483647 w 2561"/>
              <a:gd name="T11" fmla="*/ 0 h 2777"/>
              <a:gd name="T12" fmla="*/ 0 w 2561"/>
              <a:gd name="T13" fmla="*/ 2147483647 h 2777"/>
              <a:gd name="T14" fmla="*/ 0 w 2561"/>
              <a:gd name="T15" fmla="*/ 2147483647 h 277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3322" name="Group 10">
            <a:extLst>
              <a:ext uri="{FF2B5EF4-FFF2-40B4-BE49-F238E27FC236}">
                <a16:creationId xmlns:a16="http://schemas.microsoft.com/office/drawing/2014/main" id="{EFC66A0C-3354-4E93-9CE8-FC74AD6602AB}"/>
              </a:ext>
            </a:extLst>
          </p:cNvPr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13339" name="Freeform 11">
              <a:extLst>
                <a:ext uri="{FF2B5EF4-FFF2-40B4-BE49-F238E27FC236}">
                  <a16:creationId xmlns:a16="http://schemas.microsoft.com/office/drawing/2014/main" id="{AE914D6A-5B6B-4573-A04A-41EFDC9DC43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>
                <a:gd name="T0" fmla="*/ 13 w 2177"/>
                <a:gd name="T1" fmla="*/ 10 h 1298"/>
                <a:gd name="T2" fmla="*/ 12 w 2177"/>
                <a:gd name="T3" fmla="*/ 9 h 1298"/>
                <a:gd name="T4" fmla="*/ 11 w 2177"/>
                <a:gd name="T5" fmla="*/ 4 h 1298"/>
                <a:gd name="T6" fmla="*/ 17 w 2177"/>
                <a:gd name="T7" fmla="*/ 3 h 1298"/>
                <a:gd name="T8" fmla="*/ 18 w 2177"/>
                <a:gd name="T9" fmla="*/ 2 h 1298"/>
                <a:gd name="T10" fmla="*/ 17 w 2177"/>
                <a:gd name="T11" fmla="*/ 1 h 1298"/>
                <a:gd name="T12" fmla="*/ 10 w 2177"/>
                <a:gd name="T13" fmla="*/ 2 h 1298"/>
                <a:gd name="T14" fmla="*/ 10 w 2177"/>
                <a:gd name="T15" fmla="*/ 1 h 1298"/>
                <a:gd name="T16" fmla="*/ 9 w 2177"/>
                <a:gd name="T17" fmla="*/ 0 h 1298"/>
                <a:gd name="T18" fmla="*/ 8 w 2177"/>
                <a:gd name="T19" fmla="*/ 1 h 1298"/>
                <a:gd name="T20" fmla="*/ 7 w 2177"/>
                <a:gd name="T21" fmla="*/ 1 h 1298"/>
                <a:gd name="T22" fmla="*/ 8 w 2177"/>
                <a:gd name="T23" fmla="*/ 3 h 1298"/>
                <a:gd name="T24" fmla="*/ 6 w 2177"/>
                <a:gd name="T25" fmla="*/ 4 h 1298"/>
                <a:gd name="T26" fmla="*/ 8 w 2177"/>
                <a:gd name="T27" fmla="*/ 4 h 1298"/>
                <a:gd name="T28" fmla="*/ 9 w 2177"/>
                <a:gd name="T29" fmla="*/ 7 h 1298"/>
                <a:gd name="T30" fmla="*/ 2 w 2177"/>
                <a:gd name="T31" fmla="*/ 4 h 1298"/>
                <a:gd name="T32" fmla="*/ 1 w 2177"/>
                <a:gd name="T33" fmla="*/ 4 h 1298"/>
                <a:gd name="T34" fmla="*/ 0 w 2177"/>
                <a:gd name="T35" fmla="*/ 5 h 1298"/>
                <a:gd name="T36" fmla="*/ 1 w 2177"/>
                <a:gd name="T37" fmla="*/ 7 h 1298"/>
                <a:gd name="T38" fmla="*/ 9 w 2177"/>
                <a:gd name="T39" fmla="*/ 11 h 1298"/>
                <a:gd name="T40" fmla="*/ 11 w 2177"/>
                <a:gd name="T41" fmla="*/ 10 h 1298"/>
                <a:gd name="T42" fmla="*/ 13 w 2177"/>
                <a:gd name="T43" fmla="*/ 11 h 1298"/>
                <a:gd name="T44" fmla="*/ 13 w 2177"/>
                <a:gd name="T45" fmla="*/ 10 h 1298"/>
                <a:gd name="T46" fmla="*/ 13 w 2177"/>
                <a:gd name="T47" fmla="*/ 10 h 12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0" name="Freeform 12">
              <a:extLst>
                <a:ext uri="{FF2B5EF4-FFF2-40B4-BE49-F238E27FC236}">
                  <a16:creationId xmlns:a16="http://schemas.microsoft.com/office/drawing/2014/main" id="{0B2A5AC3-A891-4BC7-8F35-16683581C1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>
                <a:gd name="T0" fmla="*/ 0 w 143"/>
                <a:gd name="T1" fmla="*/ 1 h 258"/>
                <a:gd name="T2" fmla="*/ 0 w 143"/>
                <a:gd name="T3" fmla="*/ 0 h 258"/>
                <a:gd name="T4" fmla="*/ 1 w 143"/>
                <a:gd name="T5" fmla="*/ 2 h 258"/>
                <a:gd name="T6" fmla="*/ 0 w 143"/>
                <a:gd name="T7" fmla="*/ 3 h 258"/>
                <a:gd name="T8" fmla="*/ 0 w 143"/>
                <a:gd name="T9" fmla="*/ 1 h 258"/>
                <a:gd name="T10" fmla="*/ 0 w 143"/>
                <a:gd name="T11" fmla="*/ 1 h 2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1" name="Freeform 13">
              <a:extLst>
                <a:ext uri="{FF2B5EF4-FFF2-40B4-BE49-F238E27FC236}">
                  <a16:creationId xmlns:a16="http://schemas.microsoft.com/office/drawing/2014/main" id="{85B3D3F8-1969-4648-9194-B7CBE30AB6E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>
                <a:gd name="T0" fmla="*/ 1 w 1586"/>
                <a:gd name="T1" fmla="*/ 0 h 821"/>
                <a:gd name="T2" fmla="*/ 10 w 1586"/>
                <a:gd name="T3" fmla="*/ 4 h 821"/>
                <a:gd name="T4" fmla="*/ 11 w 1586"/>
                <a:gd name="T5" fmla="*/ 4 h 821"/>
                <a:gd name="T6" fmla="*/ 12 w 1586"/>
                <a:gd name="T7" fmla="*/ 6 h 821"/>
                <a:gd name="T8" fmla="*/ 12 w 1586"/>
                <a:gd name="T9" fmla="*/ 6 h 821"/>
                <a:gd name="T10" fmla="*/ 10 w 1586"/>
                <a:gd name="T11" fmla="*/ 6 h 821"/>
                <a:gd name="T12" fmla="*/ 8 w 1586"/>
                <a:gd name="T13" fmla="*/ 6 h 821"/>
                <a:gd name="T14" fmla="*/ 0 w 1586"/>
                <a:gd name="T15" fmla="*/ 2 h 821"/>
                <a:gd name="T16" fmla="*/ 0 w 1586"/>
                <a:gd name="T17" fmla="*/ 1 h 821"/>
                <a:gd name="T18" fmla="*/ 0 w 1586"/>
                <a:gd name="T19" fmla="*/ 0 h 821"/>
                <a:gd name="T20" fmla="*/ 1 w 1586"/>
                <a:gd name="T21" fmla="*/ 0 h 821"/>
                <a:gd name="T22" fmla="*/ 1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2" name="Freeform 14">
              <a:extLst>
                <a:ext uri="{FF2B5EF4-FFF2-40B4-BE49-F238E27FC236}">
                  <a16:creationId xmlns:a16="http://schemas.microsoft.com/office/drawing/2014/main" id="{61E27EF8-484C-4EF6-A8D4-A69DE74A5B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>
                <a:gd name="T0" fmla="*/ 0 w 1049"/>
                <a:gd name="T1" fmla="*/ 3 h 747"/>
                <a:gd name="T2" fmla="*/ 8 w 1049"/>
                <a:gd name="T3" fmla="*/ 6 h 747"/>
                <a:gd name="T4" fmla="*/ 8 w 1049"/>
                <a:gd name="T5" fmla="*/ 5 h 747"/>
                <a:gd name="T6" fmla="*/ 9 w 1049"/>
                <a:gd name="T7" fmla="*/ 4 h 747"/>
                <a:gd name="T8" fmla="*/ 1 w 1049"/>
                <a:gd name="T9" fmla="*/ 0 h 747"/>
                <a:gd name="T10" fmla="*/ 0 w 1049"/>
                <a:gd name="T11" fmla="*/ 1 h 747"/>
                <a:gd name="T12" fmla="*/ 0 w 1049"/>
                <a:gd name="T13" fmla="*/ 3 h 747"/>
                <a:gd name="T14" fmla="*/ 0 w 1049"/>
                <a:gd name="T15" fmla="*/ 3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3" name="Freeform 15">
              <a:extLst>
                <a:ext uri="{FF2B5EF4-FFF2-40B4-BE49-F238E27FC236}">
                  <a16:creationId xmlns:a16="http://schemas.microsoft.com/office/drawing/2014/main" id="{BA46C1A8-43B1-479F-B36B-01BC7E60DC5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>
                <a:gd name="T0" fmla="*/ 0 w 272"/>
                <a:gd name="T1" fmla="*/ 1 h 241"/>
                <a:gd name="T2" fmla="*/ 1 w 272"/>
                <a:gd name="T3" fmla="*/ 0 h 241"/>
                <a:gd name="T4" fmla="*/ 1 w 272"/>
                <a:gd name="T5" fmla="*/ 1 h 241"/>
                <a:gd name="T6" fmla="*/ 2 w 272"/>
                <a:gd name="T7" fmla="*/ 2 h 241"/>
                <a:gd name="T8" fmla="*/ 1 w 272"/>
                <a:gd name="T9" fmla="*/ 2 h 241"/>
                <a:gd name="T10" fmla="*/ 0 w 272"/>
                <a:gd name="T11" fmla="*/ 2 h 241"/>
                <a:gd name="T12" fmla="*/ 0 w 272"/>
                <a:gd name="T13" fmla="*/ 1 h 241"/>
                <a:gd name="T14" fmla="*/ 0 w 272"/>
                <a:gd name="T15" fmla="*/ 1 h 2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4" name="Freeform 16">
              <a:extLst>
                <a:ext uri="{FF2B5EF4-FFF2-40B4-BE49-F238E27FC236}">
                  <a16:creationId xmlns:a16="http://schemas.microsoft.com/office/drawing/2014/main" id="{972D0CD6-2C24-4888-ADFC-5205444CE0E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>
                <a:gd name="T0" fmla="*/ 2 w 152"/>
                <a:gd name="T1" fmla="*/ 1 h 224"/>
                <a:gd name="T2" fmla="*/ 2 w 152"/>
                <a:gd name="T3" fmla="*/ 2 h 224"/>
                <a:gd name="T4" fmla="*/ 0 w 152"/>
                <a:gd name="T5" fmla="*/ 1 h 224"/>
                <a:gd name="T6" fmla="*/ 1 w 152"/>
                <a:gd name="T7" fmla="*/ 0 h 224"/>
                <a:gd name="T8" fmla="*/ 2 w 152"/>
                <a:gd name="T9" fmla="*/ 1 h 224"/>
                <a:gd name="T10" fmla="*/ 2 w 152"/>
                <a:gd name="T11" fmla="*/ 1 h 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5" name="Freeform 17">
              <a:extLst>
                <a:ext uri="{FF2B5EF4-FFF2-40B4-BE49-F238E27FC236}">
                  <a16:creationId xmlns:a16="http://schemas.microsoft.com/office/drawing/2014/main" id="{3B99103B-81A5-4D8D-93CB-4B813F6170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>
                <a:gd name="T0" fmla="*/ 0 w 386"/>
                <a:gd name="T1" fmla="*/ 1 h 764"/>
                <a:gd name="T2" fmla="*/ 1 w 386"/>
                <a:gd name="T3" fmla="*/ 0 h 764"/>
                <a:gd name="T4" fmla="*/ 2 w 386"/>
                <a:gd name="T5" fmla="*/ 1 h 764"/>
                <a:gd name="T6" fmla="*/ 4 w 386"/>
                <a:gd name="T7" fmla="*/ 6 h 764"/>
                <a:gd name="T8" fmla="*/ 3 w 386"/>
                <a:gd name="T9" fmla="*/ 6 h 764"/>
                <a:gd name="T10" fmla="*/ 2 w 386"/>
                <a:gd name="T11" fmla="*/ 6 h 764"/>
                <a:gd name="T12" fmla="*/ 0 w 386"/>
                <a:gd name="T13" fmla="*/ 1 h 764"/>
                <a:gd name="T14" fmla="*/ 0 w 386"/>
                <a:gd name="T15" fmla="*/ 1 h 7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6" name="Freeform 18">
              <a:extLst>
                <a:ext uri="{FF2B5EF4-FFF2-40B4-BE49-F238E27FC236}">
                  <a16:creationId xmlns:a16="http://schemas.microsoft.com/office/drawing/2014/main" id="{C5C7E64E-0EFD-410F-9D6E-5E0A56748C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>
                <a:gd name="T0" fmla="*/ 6 w 728"/>
                <a:gd name="T1" fmla="*/ 0 h 348"/>
                <a:gd name="T2" fmla="*/ 0 w 728"/>
                <a:gd name="T3" fmla="*/ 1 h 348"/>
                <a:gd name="T4" fmla="*/ 1 w 728"/>
                <a:gd name="T5" fmla="*/ 3 h 348"/>
                <a:gd name="T6" fmla="*/ 6 w 728"/>
                <a:gd name="T7" fmla="*/ 2 h 348"/>
                <a:gd name="T8" fmla="*/ 6 w 728"/>
                <a:gd name="T9" fmla="*/ 1 h 348"/>
                <a:gd name="T10" fmla="*/ 6 w 728"/>
                <a:gd name="T11" fmla="*/ 0 h 348"/>
                <a:gd name="T12" fmla="*/ 6 w 728"/>
                <a:gd name="T13" fmla="*/ 0 h 3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7" name="Freeform 19">
              <a:extLst>
                <a:ext uri="{FF2B5EF4-FFF2-40B4-BE49-F238E27FC236}">
                  <a16:creationId xmlns:a16="http://schemas.microsoft.com/office/drawing/2014/main" id="{639A8CA6-7CB7-4942-A11B-18FDA212B6B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>
                <a:gd name="T0" fmla="*/ 3 w 312"/>
                <a:gd name="T1" fmla="*/ 0 h 135"/>
                <a:gd name="T2" fmla="*/ 0 w 312"/>
                <a:gd name="T3" fmla="*/ 0 h 135"/>
                <a:gd name="T4" fmla="*/ 3 w 312"/>
                <a:gd name="T5" fmla="*/ 1 h 135"/>
                <a:gd name="T6" fmla="*/ 3 w 312"/>
                <a:gd name="T7" fmla="*/ 0 h 135"/>
                <a:gd name="T8" fmla="*/ 3 w 312"/>
                <a:gd name="T9" fmla="*/ 0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3348" name="Group 20">
              <a:extLst>
                <a:ext uri="{FF2B5EF4-FFF2-40B4-BE49-F238E27FC236}">
                  <a16:creationId xmlns:a16="http://schemas.microsoft.com/office/drawing/2014/main" id="{1A0613F1-67E2-497C-B9AD-EAAEDFEB067E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3349" name="Group 21">
                <a:extLst>
                  <a:ext uri="{FF2B5EF4-FFF2-40B4-BE49-F238E27FC236}">
                    <a16:creationId xmlns:a16="http://schemas.microsoft.com/office/drawing/2014/main" id="{FF1DDBBE-9F91-49E6-A050-24DCF22B72AF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3362" name="Freeform 22">
                  <a:extLst>
                    <a:ext uri="{FF2B5EF4-FFF2-40B4-BE49-F238E27FC236}">
                      <a16:creationId xmlns:a16="http://schemas.microsoft.com/office/drawing/2014/main" id="{6D3F1874-18D7-490C-AEB4-B249A5E5940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>
                    <a:gd name="T0" fmla="*/ 0 w 313"/>
                    <a:gd name="T1" fmla="*/ 0 h 175"/>
                    <a:gd name="T2" fmla="*/ 1 w 313"/>
                    <a:gd name="T3" fmla="*/ 0 h 175"/>
                    <a:gd name="T4" fmla="*/ 2 w 313"/>
                    <a:gd name="T5" fmla="*/ 0 h 175"/>
                    <a:gd name="T6" fmla="*/ 3 w 313"/>
                    <a:gd name="T7" fmla="*/ 0 h 175"/>
                    <a:gd name="T8" fmla="*/ 3 w 313"/>
                    <a:gd name="T9" fmla="*/ 0 h 175"/>
                    <a:gd name="T10" fmla="*/ 2 w 313"/>
                    <a:gd name="T11" fmla="*/ 0 h 175"/>
                    <a:gd name="T12" fmla="*/ 1 w 313"/>
                    <a:gd name="T13" fmla="*/ 0 h 175"/>
                    <a:gd name="T14" fmla="*/ 1 w 313"/>
                    <a:gd name="T15" fmla="*/ 1 h 175"/>
                    <a:gd name="T16" fmla="*/ 0 w 313"/>
                    <a:gd name="T17" fmla="*/ 0 h 175"/>
                    <a:gd name="T18" fmla="*/ 0 w 313"/>
                    <a:gd name="T19" fmla="*/ 0 h 17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3" name="Freeform 23">
                  <a:extLst>
                    <a:ext uri="{FF2B5EF4-FFF2-40B4-BE49-F238E27FC236}">
                      <a16:creationId xmlns:a16="http://schemas.microsoft.com/office/drawing/2014/main" id="{2382DF3C-1696-4FD5-9259-9432A35B844F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>
                    <a:gd name="T0" fmla="*/ 0 w 230"/>
                    <a:gd name="T1" fmla="*/ 1 h 266"/>
                    <a:gd name="T2" fmla="*/ 2 w 230"/>
                    <a:gd name="T3" fmla="*/ 3 h 266"/>
                    <a:gd name="T4" fmla="*/ 2 w 230"/>
                    <a:gd name="T5" fmla="*/ 2 h 266"/>
                    <a:gd name="T6" fmla="*/ 2 w 230"/>
                    <a:gd name="T7" fmla="*/ 1 h 266"/>
                    <a:gd name="T8" fmla="*/ 2 w 230"/>
                    <a:gd name="T9" fmla="*/ 0 h 266"/>
                    <a:gd name="T10" fmla="*/ 2 w 230"/>
                    <a:gd name="T11" fmla="*/ 2 h 266"/>
                    <a:gd name="T12" fmla="*/ 1 w 230"/>
                    <a:gd name="T13" fmla="*/ 1 h 266"/>
                    <a:gd name="T14" fmla="*/ 0 w 230"/>
                    <a:gd name="T15" fmla="*/ 1 h 266"/>
                    <a:gd name="T16" fmla="*/ 0 w 230"/>
                    <a:gd name="T17" fmla="*/ 1 h 26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4" name="Freeform 24">
                  <a:extLst>
                    <a:ext uri="{FF2B5EF4-FFF2-40B4-BE49-F238E27FC236}">
                      <a16:creationId xmlns:a16="http://schemas.microsoft.com/office/drawing/2014/main" id="{22A90DD9-07B5-4D4E-BE74-78D4F422A657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>
                    <a:gd name="T0" fmla="*/ 0 w 87"/>
                    <a:gd name="T1" fmla="*/ 1 h 234"/>
                    <a:gd name="T2" fmla="*/ 0 w 87"/>
                    <a:gd name="T3" fmla="*/ 1 h 234"/>
                    <a:gd name="T4" fmla="*/ 0 w 87"/>
                    <a:gd name="T5" fmla="*/ 2 h 234"/>
                    <a:gd name="T6" fmla="*/ 0 w 87"/>
                    <a:gd name="T7" fmla="*/ 2 h 234"/>
                    <a:gd name="T8" fmla="*/ 0 w 87"/>
                    <a:gd name="T9" fmla="*/ 2 h 234"/>
                    <a:gd name="T10" fmla="*/ 0 w 87"/>
                    <a:gd name="T11" fmla="*/ 1 h 234"/>
                    <a:gd name="T12" fmla="*/ 0 w 87"/>
                    <a:gd name="T13" fmla="*/ 0 h 234"/>
                    <a:gd name="T14" fmla="*/ 0 w 87"/>
                    <a:gd name="T15" fmla="*/ 1 h 234"/>
                    <a:gd name="T16" fmla="*/ 0 w 87"/>
                    <a:gd name="T17" fmla="*/ 1 h 2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3350" name="Freeform 25">
                <a:extLst>
                  <a:ext uri="{FF2B5EF4-FFF2-40B4-BE49-F238E27FC236}">
                    <a16:creationId xmlns:a16="http://schemas.microsoft.com/office/drawing/2014/main" id="{6B1F146C-D04D-412D-9AC3-5F767639FAA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>
                  <a:gd name="T0" fmla="*/ 1 w 1190"/>
                  <a:gd name="T1" fmla="*/ 0 h 500"/>
                  <a:gd name="T2" fmla="*/ 10 w 1190"/>
                  <a:gd name="T3" fmla="*/ 4 h 500"/>
                  <a:gd name="T4" fmla="*/ 9 w 1190"/>
                  <a:gd name="T5" fmla="*/ 4 h 500"/>
                  <a:gd name="T6" fmla="*/ 0 w 1190"/>
                  <a:gd name="T7" fmla="*/ 1 h 500"/>
                  <a:gd name="T8" fmla="*/ 1 w 1190"/>
                  <a:gd name="T9" fmla="*/ 0 h 500"/>
                  <a:gd name="T10" fmla="*/ 1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51" name="Freeform 26">
                <a:extLst>
                  <a:ext uri="{FF2B5EF4-FFF2-40B4-BE49-F238E27FC236}">
                    <a16:creationId xmlns:a16="http://schemas.microsoft.com/office/drawing/2014/main" id="{96AD79AE-EB22-4DD8-846E-E4BF1AC5617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>
                  <a:gd name="T0" fmla="*/ 0 w 489"/>
                  <a:gd name="T1" fmla="*/ 1 h 296"/>
                  <a:gd name="T2" fmla="*/ 1 w 489"/>
                  <a:gd name="T3" fmla="*/ 1 h 296"/>
                  <a:gd name="T4" fmla="*/ 2 w 489"/>
                  <a:gd name="T5" fmla="*/ 2 h 296"/>
                  <a:gd name="T6" fmla="*/ 3 w 489"/>
                  <a:gd name="T7" fmla="*/ 2 h 296"/>
                  <a:gd name="T8" fmla="*/ 2 w 489"/>
                  <a:gd name="T9" fmla="*/ 2 h 296"/>
                  <a:gd name="T10" fmla="*/ 1 w 489"/>
                  <a:gd name="T11" fmla="*/ 2 h 296"/>
                  <a:gd name="T12" fmla="*/ 0 w 489"/>
                  <a:gd name="T13" fmla="*/ 1 h 296"/>
                  <a:gd name="T14" fmla="*/ 0 w 489"/>
                  <a:gd name="T15" fmla="*/ 2 h 296"/>
                  <a:gd name="T16" fmla="*/ 2 w 489"/>
                  <a:gd name="T17" fmla="*/ 3 h 296"/>
                  <a:gd name="T18" fmla="*/ 3 w 489"/>
                  <a:gd name="T19" fmla="*/ 3 h 296"/>
                  <a:gd name="T20" fmla="*/ 3 w 489"/>
                  <a:gd name="T21" fmla="*/ 2 h 296"/>
                  <a:gd name="T22" fmla="*/ 3 w 489"/>
                  <a:gd name="T23" fmla="*/ 1 h 296"/>
                  <a:gd name="T24" fmla="*/ 1 w 489"/>
                  <a:gd name="T25" fmla="*/ 1 h 296"/>
                  <a:gd name="T26" fmla="*/ 0 w 489"/>
                  <a:gd name="T27" fmla="*/ 0 h 296"/>
                  <a:gd name="T28" fmla="*/ 0 w 489"/>
                  <a:gd name="T29" fmla="*/ 1 h 296"/>
                  <a:gd name="T30" fmla="*/ 0 w 489"/>
                  <a:gd name="T31" fmla="*/ 1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52" name="Freeform 27">
                <a:extLst>
                  <a:ext uri="{FF2B5EF4-FFF2-40B4-BE49-F238E27FC236}">
                    <a16:creationId xmlns:a16="http://schemas.microsoft.com/office/drawing/2014/main" id="{4E62B35A-272E-4162-BC48-6BE23349F94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>
                  <a:gd name="T0" fmla="*/ 1 w 213"/>
                  <a:gd name="T1" fmla="*/ 0 h 478"/>
                  <a:gd name="T2" fmla="*/ 1 w 213"/>
                  <a:gd name="T3" fmla="*/ 0 h 478"/>
                  <a:gd name="T4" fmla="*/ 1 w 213"/>
                  <a:gd name="T5" fmla="*/ 1 h 478"/>
                  <a:gd name="T6" fmla="*/ 1 w 213"/>
                  <a:gd name="T7" fmla="*/ 2 h 478"/>
                  <a:gd name="T8" fmla="*/ 2 w 213"/>
                  <a:gd name="T9" fmla="*/ 3 h 478"/>
                  <a:gd name="T10" fmla="*/ 1 w 213"/>
                  <a:gd name="T11" fmla="*/ 3 h 478"/>
                  <a:gd name="T12" fmla="*/ 1 w 213"/>
                  <a:gd name="T13" fmla="*/ 2 h 478"/>
                  <a:gd name="T14" fmla="*/ 0 w 213"/>
                  <a:gd name="T15" fmla="*/ 0 h 478"/>
                  <a:gd name="T16" fmla="*/ 1 w 213"/>
                  <a:gd name="T17" fmla="*/ 0 h 478"/>
                  <a:gd name="T18" fmla="*/ 1 w 213"/>
                  <a:gd name="T19" fmla="*/ 0 h 47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3353" name="Group 28">
                <a:extLst>
                  <a:ext uri="{FF2B5EF4-FFF2-40B4-BE49-F238E27FC236}">
                    <a16:creationId xmlns:a16="http://schemas.microsoft.com/office/drawing/2014/main" id="{AB01C25D-C5CF-4CF5-BC82-ABBE4C8973BF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3354" name="Freeform 29">
                  <a:extLst>
                    <a:ext uri="{FF2B5EF4-FFF2-40B4-BE49-F238E27FC236}">
                      <a16:creationId xmlns:a16="http://schemas.microsoft.com/office/drawing/2014/main" id="{5BBF1528-1AE4-446C-A2F9-9ACAB3F10B4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>
                    <a:gd name="T0" fmla="*/ 1 w 150"/>
                    <a:gd name="T1" fmla="*/ 0 h 173"/>
                    <a:gd name="T2" fmla="*/ 1 w 150"/>
                    <a:gd name="T3" fmla="*/ 1 h 173"/>
                    <a:gd name="T4" fmla="*/ 0 w 150"/>
                    <a:gd name="T5" fmla="*/ 2 h 173"/>
                    <a:gd name="T6" fmla="*/ 1 w 150"/>
                    <a:gd name="T7" fmla="*/ 2 h 173"/>
                    <a:gd name="T8" fmla="*/ 1 w 150"/>
                    <a:gd name="T9" fmla="*/ 1 h 173"/>
                    <a:gd name="T10" fmla="*/ 2 w 150"/>
                    <a:gd name="T11" fmla="*/ 1 h 173"/>
                    <a:gd name="T12" fmla="*/ 1 w 150"/>
                    <a:gd name="T13" fmla="*/ 0 h 173"/>
                    <a:gd name="T14" fmla="*/ 1 w 150"/>
                    <a:gd name="T15" fmla="*/ 0 h 17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55" name="Freeform 30">
                  <a:extLst>
                    <a:ext uri="{FF2B5EF4-FFF2-40B4-BE49-F238E27FC236}">
                      <a16:creationId xmlns:a16="http://schemas.microsoft.com/office/drawing/2014/main" id="{1212F319-7F03-4F90-BEA0-93E2D0284F8E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>
                    <a:gd name="T0" fmla="*/ 2 w 1684"/>
                    <a:gd name="T1" fmla="*/ 0 h 880"/>
                    <a:gd name="T2" fmla="*/ 1 w 1684"/>
                    <a:gd name="T3" fmla="*/ 1 h 880"/>
                    <a:gd name="T4" fmla="*/ 0 w 1684"/>
                    <a:gd name="T5" fmla="*/ 2 h 880"/>
                    <a:gd name="T6" fmla="*/ 1 w 1684"/>
                    <a:gd name="T7" fmla="*/ 3 h 880"/>
                    <a:gd name="T8" fmla="*/ 10 w 1684"/>
                    <a:gd name="T9" fmla="*/ 7 h 880"/>
                    <a:gd name="T10" fmla="*/ 12 w 1684"/>
                    <a:gd name="T11" fmla="*/ 7 h 880"/>
                    <a:gd name="T12" fmla="*/ 13 w 1684"/>
                    <a:gd name="T13" fmla="*/ 7 h 880"/>
                    <a:gd name="T14" fmla="*/ 14 w 1684"/>
                    <a:gd name="T15" fmla="*/ 7 h 880"/>
                    <a:gd name="T16" fmla="*/ 12 w 1684"/>
                    <a:gd name="T17" fmla="*/ 6 h 880"/>
                    <a:gd name="T18" fmla="*/ 12 w 1684"/>
                    <a:gd name="T19" fmla="*/ 4 h 880"/>
                    <a:gd name="T20" fmla="*/ 11 w 1684"/>
                    <a:gd name="T21" fmla="*/ 5 h 880"/>
                    <a:gd name="T22" fmla="*/ 12 w 1684"/>
                    <a:gd name="T23" fmla="*/ 6 h 880"/>
                    <a:gd name="T24" fmla="*/ 13 w 1684"/>
                    <a:gd name="T25" fmla="*/ 7 h 880"/>
                    <a:gd name="T26" fmla="*/ 12 w 1684"/>
                    <a:gd name="T27" fmla="*/ 7 h 880"/>
                    <a:gd name="T28" fmla="*/ 10 w 1684"/>
                    <a:gd name="T29" fmla="*/ 7 h 880"/>
                    <a:gd name="T30" fmla="*/ 10 w 1684"/>
                    <a:gd name="T31" fmla="*/ 6 h 880"/>
                    <a:gd name="T32" fmla="*/ 11 w 1684"/>
                    <a:gd name="T33" fmla="*/ 5 h 880"/>
                    <a:gd name="T34" fmla="*/ 10 w 1684"/>
                    <a:gd name="T35" fmla="*/ 5 h 880"/>
                    <a:gd name="T36" fmla="*/ 10 w 1684"/>
                    <a:gd name="T37" fmla="*/ 6 h 880"/>
                    <a:gd name="T38" fmla="*/ 9 w 1684"/>
                    <a:gd name="T39" fmla="*/ 7 h 880"/>
                    <a:gd name="T40" fmla="*/ 1 w 1684"/>
                    <a:gd name="T41" fmla="*/ 3 h 880"/>
                    <a:gd name="T42" fmla="*/ 1 w 1684"/>
                    <a:gd name="T43" fmla="*/ 2 h 880"/>
                    <a:gd name="T44" fmla="*/ 1 w 1684"/>
                    <a:gd name="T45" fmla="*/ 1 h 880"/>
                    <a:gd name="T46" fmla="*/ 2 w 1684"/>
                    <a:gd name="T47" fmla="*/ 0 h 880"/>
                    <a:gd name="T48" fmla="*/ 2 w 1684"/>
                    <a:gd name="T49" fmla="*/ 0 h 880"/>
                    <a:gd name="T50" fmla="*/ 2 w 1684"/>
                    <a:gd name="T51" fmla="*/ 0 h 88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56" name="Freeform 31">
                  <a:extLst>
                    <a:ext uri="{FF2B5EF4-FFF2-40B4-BE49-F238E27FC236}">
                      <a16:creationId xmlns:a16="http://schemas.microsoft.com/office/drawing/2014/main" id="{C13243C6-DF2C-4FC3-AFFF-EE6D1DD3F9C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>
                    <a:gd name="T0" fmla="*/ 1 w 160"/>
                    <a:gd name="T1" fmla="*/ 0 h 335"/>
                    <a:gd name="T2" fmla="*/ 1 w 160"/>
                    <a:gd name="T3" fmla="*/ 0 h 335"/>
                    <a:gd name="T4" fmla="*/ 0 w 160"/>
                    <a:gd name="T5" fmla="*/ 1 h 335"/>
                    <a:gd name="T6" fmla="*/ 1 w 160"/>
                    <a:gd name="T7" fmla="*/ 2 h 335"/>
                    <a:gd name="T8" fmla="*/ 1 w 160"/>
                    <a:gd name="T9" fmla="*/ 2 h 335"/>
                    <a:gd name="T10" fmla="*/ 1 w 160"/>
                    <a:gd name="T11" fmla="*/ 1 h 335"/>
                    <a:gd name="T12" fmla="*/ 2 w 160"/>
                    <a:gd name="T13" fmla="*/ 0 h 335"/>
                    <a:gd name="T14" fmla="*/ 1 w 160"/>
                    <a:gd name="T15" fmla="*/ 0 h 335"/>
                    <a:gd name="T16" fmla="*/ 1 w 160"/>
                    <a:gd name="T17" fmla="*/ 0 h 33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57" name="Freeform 32">
                  <a:extLst>
                    <a:ext uri="{FF2B5EF4-FFF2-40B4-BE49-F238E27FC236}">
                      <a16:creationId xmlns:a16="http://schemas.microsoft.com/office/drawing/2014/main" id="{0328C0C7-1BF2-4FCA-8851-66F610D69C04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>
                    <a:gd name="T0" fmla="*/ 2 w 642"/>
                    <a:gd name="T1" fmla="*/ 7 h 1188"/>
                    <a:gd name="T2" fmla="*/ 0 w 642"/>
                    <a:gd name="T3" fmla="*/ 1 h 1188"/>
                    <a:gd name="T4" fmla="*/ 1 w 642"/>
                    <a:gd name="T5" fmla="*/ 1 h 1188"/>
                    <a:gd name="T6" fmla="*/ 3 w 642"/>
                    <a:gd name="T7" fmla="*/ 0 h 1188"/>
                    <a:gd name="T8" fmla="*/ 4 w 642"/>
                    <a:gd name="T9" fmla="*/ 1 h 1188"/>
                    <a:gd name="T10" fmla="*/ 6 w 642"/>
                    <a:gd name="T11" fmla="*/ 10 h 1188"/>
                    <a:gd name="T12" fmla="*/ 5 w 642"/>
                    <a:gd name="T13" fmla="*/ 9 h 1188"/>
                    <a:gd name="T14" fmla="*/ 3 w 642"/>
                    <a:gd name="T15" fmla="*/ 1 h 1188"/>
                    <a:gd name="T16" fmla="*/ 2 w 642"/>
                    <a:gd name="T17" fmla="*/ 1 h 1188"/>
                    <a:gd name="T18" fmla="*/ 1 w 642"/>
                    <a:gd name="T19" fmla="*/ 1 h 1188"/>
                    <a:gd name="T20" fmla="*/ 1 w 642"/>
                    <a:gd name="T21" fmla="*/ 2 h 1188"/>
                    <a:gd name="T22" fmla="*/ 3 w 642"/>
                    <a:gd name="T23" fmla="*/ 8 h 1188"/>
                    <a:gd name="T24" fmla="*/ 2 w 642"/>
                    <a:gd name="T25" fmla="*/ 7 h 1188"/>
                    <a:gd name="T26" fmla="*/ 2 w 642"/>
                    <a:gd name="T27" fmla="*/ 7 h 11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58" name="Freeform 33">
                  <a:extLst>
                    <a:ext uri="{FF2B5EF4-FFF2-40B4-BE49-F238E27FC236}">
                      <a16:creationId xmlns:a16="http://schemas.microsoft.com/office/drawing/2014/main" id="{5F58C91F-34DF-4430-99E5-FC896316FC3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>
                    <a:gd name="T0" fmla="*/ 0 w 192"/>
                    <a:gd name="T1" fmla="*/ 1 h 504"/>
                    <a:gd name="T2" fmla="*/ 1 w 192"/>
                    <a:gd name="T3" fmla="*/ 2 h 504"/>
                    <a:gd name="T4" fmla="*/ 1 w 192"/>
                    <a:gd name="T5" fmla="*/ 3 h 504"/>
                    <a:gd name="T6" fmla="*/ 1 w 192"/>
                    <a:gd name="T7" fmla="*/ 4 h 504"/>
                    <a:gd name="T8" fmla="*/ 2 w 192"/>
                    <a:gd name="T9" fmla="*/ 4 h 504"/>
                    <a:gd name="T10" fmla="*/ 2 w 192"/>
                    <a:gd name="T11" fmla="*/ 3 h 504"/>
                    <a:gd name="T12" fmla="*/ 2 w 192"/>
                    <a:gd name="T13" fmla="*/ 2 h 504"/>
                    <a:gd name="T14" fmla="*/ 1 w 192"/>
                    <a:gd name="T15" fmla="*/ 1 h 504"/>
                    <a:gd name="T16" fmla="*/ 1 w 192"/>
                    <a:gd name="T17" fmla="*/ 0 h 504"/>
                    <a:gd name="T18" fmla="*/ 0 w 192"/>
                    <a:gd name="T19" fmla="*/ 1 h 504"/>
                    <a:gd name="T20" fmla="*/ 0 w 192"/>
                    <a:gd name="T21" fmla="*/ 1 h 50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59" name="Freeform 34">
                  <a:extLst>
                    <a:ext uri="{FF2B5EF4-FFF2-40B4-BE49-F238E27FC236}">
                      <a16:creationId xmlns:a16="http://schemas.microsoft.com/office/drawing/2014/main" id="{7F2C83F4-03C7-4D31-89B7-255032571472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>
                    <a:gd name="T0" fmla="*/ 3 w 390"/>
                    <a:gd name="T1" fmla="*/ 0 h 269"/>
                    <a:gd name="T2" fmla="*/ 3 w 390"/>
                    <a:gd name="T3" fmla="*/ 1 h 269"/>
                    <a:gd name="T4" fmla="*/ 2 w 390"/>
                    <a:gd name="T5" fmla="*/ 1 h 269"/>
                    <a:gd name="T6" fmla="*/ 0 w 390"/>
                    <a:gd name="T7" fmla="*/ 2 h 269"/>
                    <a:gd name="T8" fmla="*/ 0 w 390"/>
                    <a:gd name="T9" fmla="*/ 2 h 269"/>
                    <a:gd name="T10" fmla="*/ 3 w 390"/>
                    <a:gd name="T11" fmla="*/ 2 h 269"/>
                    <a:gd name="T12" fmla="*/ 3 w 390"/>
                    <a:gd name="T13" fmla="*/ 3 h 269"/>
                    <a:gd name="T14" fmla="*/ 4 w 390"/>
                    <a:gd name="T15" fmla="*/ 3 h 269"/>
                    <a:gd name="T16" fmla="*/ 3 w 390"/>
                    <a:gd name="T17" fmla="*/ 2 h 269"/>
                    <a:gd name="T18" fmla="*/ 1 w 390"/>
                    <a:gd name="T19" fmla="*/ 2 h 269"/>
                    <a:gd name="T20" fmla="*/ 3 w 390"/>
                    <a:gd name="T21" fmla="*/ 1 h 269"/>
                    <a:gd name="T22" fmla="*/ 3 w 390"/>
                    <a:gd name="T23" fmla="*/ 0 h 269"/>
                    <a:gd name="T24" fmla="*/ 3 w 390"/>
                    <a:gd name="T25" fmla="*/ 0 h 26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0" name="Freeform 35">
                  <a:extLst>
                    <a:ext uri="{FF2B5EF4-FFF2-40B4-BE49-F238E27FC236}">
                      <a16:creationId xmlns:a16="http://schemas.microsoft.com/office/drawing/2014/main" id="{ECA34184-9116-4AF4-A0CD-CBBB9D41DC19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>
                    <a:gd name="T0" fmla="*/ 0 w 941"/>
                    <a:gd name="T1" fmla="*/ 2 h 424"/>
                    <a:gd name="T2" fmla="*/ 7 w 941"/>
                    <a:gd name="T3" fmla="*/ 0 h 424"/>
                    <a:gd name="T4" fmla="*/ 8 w 941"/>
                    <a:gd name="T5" fmla="*/ 1 h 424"/>
                    <a:gd name="T6" fmla="*/ 8 w 941"/>
                    <a:gd name="T7" fmla="*/ 2 h 424"/>
                    <a:gd name="T8" fmla="*/ 8 w 941"/>
                    <a:gd name="T9" fmla="*/ 3 h 424"/>
                    <a:gd name="T10" fmla="*/ 1 w 941"/>
                    <a:gd name="T11" fmla="*/ 4 h 424"/>
                    <a:gd name="T12" fmla="*/ 1 w 941"/>
                    <a:gd name="T13" fmla="*/ 3 h 424"/>
                    <a:gd name="T14" fmla="*/ 7 w 941"/>
                    <a:gd name="T15" fmla="*/ 2 h 424"/>
                    <a:gd name="T16" fmla="*/ 7 w 941"/>
                    <a:gd name="T17" fmla="*/ 2 h 424"/>
                    <a:gd name="T18" fmla="*/ 7 w 941"/>
                    <a:gd name="T19" fmla="*/ 1 h 424"/>
                    <a:gd name="T20" fmla="*/ 0 w 941"/>
                    <a:gd name="T21" fmla="*/ 2 h 424"/>
                    <a:gd name="T22" fmla="*/ 0 w 941"/>
                    <a:gd name="T23" fmla="*/ 2 h 424"/>
                    <a:gd name="T24" fmla="*/ 0 w 941"/>
                    <a:gd name="T25" fmla="*/ 2 h 42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1" name="Freeform 36">
                  <a:extLst>
                    <a:ext uri="{FF2B5EF4-FFF2-40B4-BE49-F238E27FC236}">
                      <a16:creationId xmlns:a16="http://schemas.microsoft.com/office/drawing/2014/main" id="{A274DC0E-1ED4-4A67-A5CC-82BA22B58F7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>
                    <a:gd name="T0" fmla="*/ 0 w 488"/>
                    <a:gd name="T1" fmla="*/ 0 h 173"/>
                    <a:gd name="T2" fmla="*/ 1 w 488"/>
                    <a:gd name="T3" fmla="*/ 1 h 173"/>
                    <a:gd name="T4" fmla="*/ 2 w 488"/>
                    <a:gd name="T5" fmla="*/ 1 h 173"/>
                    <a:gd name="T6" fmla="*/ 4 w 488"/>
                    <a:gd name="T7" fmla="*/ 0 h 173"/>
                    <a:gd name="T8" fmla="*/ 4 w 488"/>
                    <a:gd name="T9" fmla="*/ 0 h 173"/>
                    <a:gd name="T10" fmla="*/ 4 w 488"/>
                    <a:gd name="T11" fmla="*/ 0 h 173"/>
                    <a:gd name="T12" fmla="*/ 2 w 488"/>
                    <a:gd name="T13" fmla="*/ 0 h 173"/>
                    <a:gd name="T14" fmla="*/ 1 w 488"/>
                    <a:gd name="T15" fmla="*/ 0 h 173"/>
                    <a:gd name="T16" fmla="*/ 1 w 488"/>
                    <a:gd name="T17" fmla="*/ 0 h 173"/>
                    <a:gd name="T18" fmla="*/ 1 w 488"/>
                    <a:gd name="T19" fmla="*/ 0 h 173"/>
                    <a:gd name="T20" fmla="*/ 3 w 488"/>
                    <a:gd name="T21" fmla="*/ 0 h 173"/>
                    <a:gd name="T22" fmla="*/ 4 w 488"/>
                    <a:gd name="T23" fmla="*/ 0 h 173"/>
                    <a:gd name="T24" fmla="*/ 3 w 488"/>
                    <a:gd name="T25" fmla="*/ 0 h 173"/>
                    <a:gd name="T26" fmla="*/ 2 w 488"/>
                    <a:gd name="T27" fmla="*/ 0 h 173"/>
                    <a:gd name="T28" fmla="*/ 0 w 488"/>
                    <a:gd name="T29" fmla="*/ 0 h 173"/>
                    <a:gd name="T30" fmla="*/ 0 w 488"/>
                    <a:gd name="T31" fmla="*/ 0 h 17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3323" name="Group 37">
            <a:extLst>
              <a:ext uri="{FF2B5EF4-FFF2-40B4-BE49-F238E27FC236}">
                <a16:creationId xmlns:a16="http://schemas.microsoft.com/office/drawing/2014/main" id="{0D1907A7-5F85-4040-8C5F-2440CAE22240}"/>
              </a:ext>
            </a:extLst>
          </p:cNvPr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3337" name="Freeform 38">
              <a:extLst>
                <a:ext uri="{FF2B5EF4-FFF2-40B4-BE49-F238E27FC236}">
                  <a16:creationId xmlns:a16="http://schemas.microsoft.com/office/drawing/2014/main" id="{D0D7B6F3-9E3D-46E4-BA9B-EEF19F469BBF}"/>
                </a:ext>
              </a:extLst>
            </p:cNvPr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>
                <a:gd name="T0" fmla="*/ 0 w 772"/>
                <a:gd name="T1" fmla="*/ 10 h 3266"/>
                <a:gd name="T2" fmla="*/ 0 w 772"/>
                <a:gd name="T3" fmla="*/ 9 h 3266"/>
                <a:gd name="T4" fmla="*/ 0 w 772"/>
                <a:gd name="T5" fmla="*/ 8 h 3266"/>
                <a:gd name="T6" fmla="*/ 0 w 772"/>
                <a:gd name="T7" fmla="*/ 8 h 3266"/>
                <a:gd name="T8" fmla="*/ 0 w 772"/>
                <a:gd name="T9" fmla="*/ 7 h 3266"/>
                <a:gd name="T10" fmla="*/ 0 w 772"/>
                <a:gd name="T11" fmla="*/ 6 h 3266"/>
                <a:gd name="T12" fmla="*/ 0 w 772"/>
                <a:gd name="T13" fmla="*/ 6 h 3266"/>
                <a:gd name="T14" fmla="*/ 0 w 772"/>
                <a:gd name="T15" fmla="*/ 6 h 3266"/>
                <a:gd name="T16" fmla="*/ 0 w 772"/>
                <a:gd name="T17" fmla="*/ 5 h 3266"/>
                <a:gd name="T18" fmla="*/ 0 w 772"/>
                <a:gd name="T19" fmla="*/ 5 h 3266"/>
                <a:gd name="T20" fmla="*/ 0 w 772"/>
                <a:gd name="T21" fmla="*/ 3 h 3266"/>
                <a:gd name="T22" fmla="*/ 0 w 772"/>
                <a:gd name="T23" fmla="*/ 3 h 3266"/>
                <a:gd name="T24" fmla="*/ 0 w 772"/>
                <a:gd name="T25" fmla="*/ 2 h 3266"/>
                <a:gd name="T26" fmla="*/ 0 w 772"/>
                <a:gd name="T27" fmla="*/ 2 h 3266"/>
                <a:gd name="T28" fmla="*/ 0 w 772"/>
                <a:gd name="T29" fmla="*/ 1 h 3266"/>
                <a:gd name="T30" fmla="*/ 0 w 772"/>
                <a:gd name="T31" fmla="*/ 0 h 3266"/>
                <a:gd name="T32" fmla="*/ 0 w 772"/>
                <a:gd name="T33" fmla="*/ 1 h 3266"/>
                <a:gd name="T34" fmla="*/ 0 w 772"/>
                <a:gd name="T35" fmla="*/ 2 h 3266"/>
                <a:gd name="T36" fmla="*/ 0 w 772"/>
                <a:gd name="T37" fmla="*/ 2 h 3266"/>
                <a:gd name="T38" fmla="*/ 0 w 772"/>
                <a:gd name="T39" fmla="*/ 3 h 3266"/>
                <a:gd name="T40" fmla="*/ 0 w 772"/>
                <a:gd name="T41" fmla="*/ 3 h 3266"/>
                <a:gd name="T42" fmla="*/ 0 w 772"/>
                <a:gd name="T43" fmla="*/ 4 h 3266"/>
                <a:gd name="T44" fmla="*/ 0 w 772"/>
                <a:gd name="T45" fmla="*/ 5 h 3266"/>
                <a:gd name="T46" fmla="*/ 0 w 772"/>
                <a:gd name="T47" fmla="*/ 6 h 3266"/>
                <a:gd name="T48" fmla="*/ 0 w 772"/>
                <a:gd name="T49" fmla="*/ 6 h 3266"/>
                <a:gd name="T50" fmla="*/ 0 w 772"/>
                <a:gd name="T51" fmla="*/ 7 h 3266"/>
                <a:gd name="T52" fmla="*/ 0 w 772"/>
                <a:gd name="T53" fmla="*/ 7 h 3266"/>
                <a:gd name="T54" fmla="*/ 0 w 772"/>
                <a:gd name="T55" fmla="*/ 8 h 3266"/>
                <a:gd name="T56" fmla="*/ 0 w 772"/>
                <a:gd name="T57" fmla="*/ 9 h 3266"/>
                <a:gd name="T58" fmla="*/ 0 w 772"/>
                <a:gd name="T59" fmla="*/ 10 h 3266"/>
                <a:gd name="T60" fmla="*/ 0 w 772"/>
                <a:gd name="T61" fmla="*/ 10 h 3266"/>
                <a:gd name="T62" fmla="*/ 0 w 772"/>
                <a:gd name="T63" fmla="*/ 10 h 3266"/>
                <a:gd name="T64" fmla="*/ 0 w 772"/>
                <a:gd name="T65" fmla="*/ 10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8" name="Freeform 39">
              <a:extLst>
                <a:ext uri="{FF2B5EF4-FFF2-40B4-BE49-F238E27FC236}">
                  <a16:creationId xmlns:a16="http://schemas.microsoft.com/office/drawing/2014/main" id="{59F29BBC-93D8-461F-BDC3-EEED37F95B5A}"/>
                </a:ext>
              </a:extLst>
            </p:cNvPr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>
                <a:gd name="T0" fmla="*/ 0 w 772"/>
                <a:gd name="T1" fmla="*/ 25 h 3266"/>
                <a:gd name="T2" fmla="*/ 0 w 772"/>
                <a:gd name="T3" fmla="*/ 24 h 3266"/>
                <a:gd name="T4" fmla="*/ 0 w 772"/>
                <a:gd name="T5" fmla="*/ 22 h 3266"/>
                <a:gd name="T6" fmla="*/ 0 w 772"/>
                <a:gd name="T7" fmla="*/ 20 h 3266"/>
                <a:gd name="T8" fmla="*/ 0 w 772"/>
                <a:gd name="T9" fmla="*/ 18 h 3266"/>
                <a:gd name="T10" fmla="*/ 0 w 772"/>
                <a:gd name="T11" fmla="*/ 17 h 3266"/>
                <a:gd name="T12" fmla="*/ 0 w 772"/>
                <a:gd name="T13" fmla="*/ 16 h 3266"/>
                <a:gd name="T14" fmla="*/ 0 w 772"/>
                <a:gd name="T15" fmla="*/ 15 h 3266"/>
                <a:gd name="T16" fmla="*/ 0 w 772"/>
                <a:gd name="T17" fmla="*/ 14 h 3266"/>
                <a:gd name="T18" fmla="*/ 0 w 772"/>
                <a:gd name="T19" fmla="*/ 13 h 3266"/>
                <a:gd name="T20" fmla="*/ 0 w 772"/>
                <a:gd name="T21" fmla="*/ 10 h 3266"/>
                <a:gd name="T22" fmla="*/ 0 w 772"/>
                <a:gd name="T23" fmla="*/ 8 h 3266"/>
                <a:gd name="T24" fmla="*/ 0 w 772"/>
                <a:gd name="T25" fmla="*/ 6 h 3266"/>
                <a:gd name="T26" fmla="*/ 0 w 772"/>
                <a:gd name="T27" fmla="*/ 5 h 3266"/>
                <a:gd name="T28" fmla="*/ 0 w 772"/>
                <a:gd name="T29" fmla="*/ 4 h 3266"/>
                <a:gd name="T30" fmla="*/ 0 w 772"/>
                <a:gd name="T31" fmla="*/ 0 h 3266"/>
                <a:gd name="T32" fmla="*/ 0 w 772"/>
                <a:gd name="T33" fmla="*/ 3 h 3266"/>
                <a:gd name="T34" fmla="*/ 0 w 772"/>
                <a:gd name="T35" fmla="*/ 5 h 3266"/>
                <a:gd name="T36" fmla="*/ 0 w 772"/>
                <a:gd name="T37" fmla="*/ 6 h 3266"/>
                <a:gd name="T38" fmla="*/ 0 w 772"/>
                <a:gd name="T39" fmla="*/ 7 h 3266"/>
                <a:gd name="T40" fmla="*/ 0 w 772"/>
                <a:gd name="T41" fmla="*/ 9 h 3266"/>
                <a:gd name="T42" fmla="*/ 0 w 772"/>
                <a:gd name="T43" fmla="*/ 10 h 3266"/>
                <a:gd name="T44" fmla="*/ 0 w 772"/>
                <a:gd name="T45" fmla="*/ 13 h 3266"/>
                <a:gd name="T46" fmla="*/ 0 w 772"/>
                <a:gd name="T47" fmla="*/ 15 h 3266"/>
                <a:gd name="T48" fmla="*/ 0 w 772"/>
                <a:gd name="T49" fmla="*/ 17 h 3266"/>
                <a:gd name="T50" fmla="*/ 0 w 772"/>
                <a:gd name="T51" fmla="*/ 18 h 3266"/>
                <a:gd name="T52" fmla="*/ 0 w 772"/>
                <a:gd name="T53" fmla="*/ 20 h 3266"/>
                <a:gd name="T54" fmla="*/ 0 w 772"/>
                <a:gd name="T55" fmla="*/ 22 h 3266"/>
                <a:gd name="T56" fmla="*/ 0 w 772"/>
                <a:gd name="T57" fmla="*/ 24 h 3266"/>
                <a:gd name="T58" fmla="*/ 0 w 772"/>
                <a:gd name="T59" fmla="*/ 25 h 3266"/>
                <a:gd name="T60" fmla="*/ 0 w 772"/>
                <a:gd name="T61" fmla="*/ 26 h 3266"/>
                <a:gd name="T62" fmla="*/ 0 w 772"/>
                <a:gd name="T63" fmla="*/ 25 h 3266"/>
                <a:gd name="T64" fmla="*/ 0 w 772"/>
                <a:gd name="T65" fmla="*/ 25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24" name="Group 40">
            <a:extLst>
              <a:ext uri="{FF2B5EF4-FFF2-40B4-BE49-F238E27FC236}">
                <a16:creationId xmlns:a16="http://schemas.microsoft.com/office/drawing/2014/main" id="{1C66CFA5-C9BE-4CD1-8F48-16F1D510031E}"/>
              </a:ext>
            </a:extLst>
          </p:cNvPr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13325" name="Group 41">
              <a:extLst>
                <a:ext uri="{FF2B5EF4-FFF2-40B4-BE49-F238E27FC236}">
                  <a16:creationId xmlns:a16="http://schemas.microsoft.com/office/drawing/2014/main" id="{3A115E6E-48D6-450E-9B1C-E985C458378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3327" name="Freeform 42">
                <a:extLst>
                  <a:ext uri="{FF2B5EF4-FFF2-40B4-BE49-F238E27FC236}">
                    <a16:creationId xmlns:a16="http://schemas.microsoft.com/office/drawing/2014/main" id="{550F9C4A-90DC-41C2-B4C2-3CD4ACBE339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>
                  <a:gd name="T0" fmla="*/ 0 w 245"/>
                  <a:gd name="T1" fmla="*/ 0 h 806"/>
                  <a:gd name="T2" fmla="*/ 0 w 245"/>
                  <a:gd name="T3" fmla="*/ 0 h 806"/>
                  <a:gd name="T4" fmla="*/ 0 w 245"/>
                  <a:gd name="T5" fmla="*/ 1 h 806"/>
                  <a:gd name="T6" fmla="*/ 0 w 245"/>
                  <a:gd name="T7" fmla="*/ 1 h 806"/>
                  <a:gd name="T8" fmla="*/ 0 w 245"/>
                  <a:gd name="T9" fmla="*/ 0 h 806"/>
                  <a:gd name="T10" fmla="*/ 0 w 245"/>
                  <a:gd name="T11" fmla="*/ 0 h 806"/>
                  <a:gd name="T12" fmla="*/ 0 w 245"/>
                  <a:gd name="T13" fmla="*/ 0 h 806"/>
                  <a:gd name="T14" fmla="*/ 0 w 245"/>
                  <a:gd name="T15" fmla="*/ 0 h 80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3328" name="Group 43">
                <a:extLst>
                  <a:ext uri="{FF2B5EF4-FFF2-40B4-BE49-F238E27FC236}">
                    <a16:creationId xmlns:a16="http://schemas.microsoft.com/office/drawing/2014/main" id="{B40047A2-E908-46CE-ACB7-BD0210CC3A5A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3329" name="Freeform 44">
                  <a:extLst>
                    <a:ext uri="{FF2B5EF4-FFF2-40B4-BE49-F238E27FC236}">
                      <a16:creationId xmlns:a16="http://schemas.microsoft.com/office/drawing/2014/main" id="{9040587B-A0A1-4C11-91C9-EBAE6A7D5C40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>
                    <a:gd name="T0" fmla="*/ 0 w 604"/>
                    <a:gd name="T1" fmla="*/ 0 h 349"/>
                    <a:gd name="T2" fmla="*/ 0 w 604"/>
                    <a:gd name="T3" fmla="*/ 0 h 349"/>
                    <a:gd name="T4" fmla="*/ 0 w 604"/>
                    <a:gd name="T5" fmla="*/ 0 h 349"/>
                    <a:gd name="T6" fmla="*/ 0 w 604"/>
                    <a:gd name="T7" fmla="*/ 0 h 349"/>
                    <a:gd name="T8" fmla="*/ 0 w 604"/>
                    <a:gd name="T9" fmla="*/ 0 h 349"/>
                    <a:gd name="T10" fmla="*/ 0 w 604"/>
                    <a:gd name="T11" fmla="*/ 0 h 349"/>
                    <a:gd name="T12" fmla="*/ 0 w 604"/>
                    <a:gd name="T13" fmla="*/ 0 h 349"/>
                    <a:gd name="T14" fmla="*/ 0 w 604"/>
                    <a:gd name="T15" fmla="*/ 0 h 349"/>
                    <a:gd name="T16" fmla="*/ 0 w 604"/>
                    <a:gd name="T17" fmla="*/ 0 h 34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30" name="Freeform 45">
                  <a:extLst>
                    <a:ext uri="{FF2B5EF4-FFF2-40B4-BE49-F238E27FC236}">
                      <a16:creationId xmlns:a16="http://schemas.microsoft.com/office/drawing/2014/main" id="{79EB8E0D-3545-4B8A-98C7-A5376BD094D9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048" y="332"/>
                  <a:ext cx="269" cy="438"/>
                </a:xfrm>
                <a:custGeom>
                  <a:avLst/>
                  <a:gdLst>
                    <a:gd name="T0" fmla="*/ 0 w 1064"/>
                    <a:gd name="T1" fmla="*/ 0 h 1230"/>
                    <a:gd name="T2" fmla="*/ 0 w 1064"/>
                    <a:gd name="T3" fmla="*/ 0 h 1230"/>
                    <a:gd name="T4" fmla="*/ 0 w 1064"/>
                    <a:gd name="T5" fmla="*/ 0 h 1230"/>
                    <a:gd name="T6" fmla="*/ 0 w 1064"/>
                    <a:gd name="T7" fmla="*/ 1 h 1230"/>
                    <a:gd name="T8" fmla="*/ 0 w 1064"/>
                    <a:gd name="T9" fmla="*/ 1 h 1230"/>
                    <a:gd name="T10" fmla="*/ 0 w 1064"/>
                    <a:gd name="T11" fmla="*/ 1 h 1230"/>
                    <a:gd name="T12" fmla="*/ 0 w 1064"/>
                    <a:gd name="T13" fmla="*/ 1 h 1230"/>
                    <a:gd name="T14" fmla="*/ 0 w 1064"/>
                    <a:gd name="T15" fmla="*/ 0 h 1230"/>
                    <a:gd name="T16" fmla="*/ 0 w 1064"/>
                    <a:gd name="T17" fmla="*/ 0 h 1230"/>
                    <a:gd name="T18" fmla="*/ 0 w 1064"/>
                    <a:gd name="T19" fmla="*/ 0 h 1230"/>
                    <a:gd name="T20" fmla="*/ 0 w 1064"/>
                    <a:gd name="T21" fmla="*/ 0 h 1230"/>
                    <a:gd name="T22" fmla="*/ 0 w 1064"/>
                    <a:gd name="T23" fmla="*/ 0 h 1230"/>
                    <a:gd name="T24" fmla="*/ 0 w 1064"/>
                    <a:gd name="T25" fmla="*/ 0 h 1230"/>
                    <a:gd name="T26" fmla="*/ 0 w 1064"/>
                    <a:gd name="T27" fmla="*/ 0 h 1230"/>
                    <a:gd name="T28" fmla="*/ 0 w 1064"/>
                    <a:gd name="T29" fmla="*/ 0 h 1230"/>
                    <a:gd name="T30" fmla="*/ 0 w 1064"/>
                    <a:gd name="T31" fmla="*/ 1 h 1230"/>
                    <a:gd name="T32" fmla="*/ 0 w 1064"/>
                    <a:gd name="T33" fmla="*/ 1 h 1230"/>
                    <a:gd name="T34" fmla="*/ 0 w 1064"/>
                    <a:gd name="T35" fmla="*/ 1 h 1230"/>
                    <a:gd name="T36" fmla="*/ 0 w 1064"/>
                    <a:gd name="T37" fmla="*/ 0 h 1230"/>
                    <a:gd name="T38" fmla="*/ 0 w 1064"/>
                    <a:gd name="T39" fmla="*/ 0 h 1230"/>
                    <a:gd name="T40" fmla="*/ 0 w 1064"/>
                    <a:gd name="T41" fmla="*/ 0 h 1230"/>
                    <a:gd name="T42" fmla="*/ 0 w 1064"/>
                    <a:gd name="T43" fmla="*/ 0 h 1230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31" name="Freeform 46">
                  <a:extLst>
                    <a:ext uri="{FF2B5EF4-FFF2-40B4-BE49-F238E27FC236}">
                      <a16:creationId xmlns:a16="http://schemas.microsoft.com/office/drawing/2014/main" id="{A6EF7F12-B5BB-4B2B-8306-65BBA223A6A4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858" y="182"/>
                  <a:ext cx="505" cy="898"/>
                </a:xfrm>
                <a:custGeom>
                  <a:avLst/>
                  <a:gdLst>
                    <a:gd name="T0" fmla="*/ 0 w 2002"/>
                    <a:gd name="T1" fmla="*/ 0 h 2521"/>
                    <a:gd name="T2" fmla="*/ 0 w 2002"/>
                    <a:gd name="T3" fmla="*/ 2 h 2521"/>
                    <a:gd name="T4" fmla="*/ 0 w 2002"/>
                    <a:gd name="T5" fmla="*/ 2 h 2521"/>
                    <a:gd name="T6" fmla="*/ 0 w 2002"/>
                    <a:gd name="T7" fmla="*/ 0 h 2521"/>
                    <a:gd name="T8" fmla="*/ 0 w 2002"/>
                    <a:gd name="T9" fmla="*/ 0 h 2521"/>
                    <a:gd name="T10" fmla="*/ 0 w 2002"/>
                    <a:gd name="T11" fmla="*/ 0 h 25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32" name="Freeform 47">
                  <a:extLst>
                    <a:ext uri="{FF2B5EF4-FFF2-40B4-BE49-F238E27FC236}">
                      <a16:creationId xmlns:a16="http://schemas.microsoft.com/office/drawing/2014/main" id="{8458929E-6B0F-4A98-AD8E-B937AECD9D26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>
                    <a:gd name="T0" fmla="*/ 0 w 3007"/>
                    <a:gd name="T1" fmla="*/ 2 h 3771"/>
                    <a:gd name="T2" fmla="*/ 0 w 3007"/>
                    <a:gd name="T3" fmla="*/ 2 h 3771"/>
                    <a:gd name="T4" fmla="*/ 0 w 3007"/>
                    <a:gd name="T5" fmla="*/ 2 h 3771"/>
                    <a:gd name="T6" fmla="*/ 0 w 3007"/>
                    <a:gd name="T7" fmla="*/ 2 h 3771"/>
                    <a:gd name="T8" fmla="*/ 0 w 3007"/>
                    <a:gd name="T9" fmla="*/ 2 h 3771"/>
                    <a:gd name="T10" fmla="*/ 0 w 3007"/>
                    <a:gd name="T11" fmla="*/ 2 h 3771"/>
                    <a:gd name="T12" fmla="*/ 0 w 3007"/>
                    <a:gd name="T13" fmla="*/ 2 h 3771"/>
                    <a:gd name="T14" fmla="*/ 0 w 3007"/>
                    <a:gd name="T15" fmla="*/ 0 h 3771"/>
                    <a:gd name="T16" fmla="*/ 0 w 3007"/>
                    <a:gd name="T17" fmla="*/ 0 h 3771"/>
                    <a:gd name="T18" fmla="*/ 0 w 3007"/>
                    <a:gd name="T19" fmla="*/ 0 h 3771"/>
                    <a:gd name="T20" fmla="*/ 0 w 3007"/>
                    <a:gd name="T21" fmla="*/ 0 h 3771"/>
                    <a:gd name="T22" fmla="*/ 0 w 3007"/>
                    <a:gd name="T23" fmla="*/ 0 h 3771"/>
                    <a:gd name="T24" fmla="*/ 0 w 3007"/>
                    <a:gd name="T25" fmla="*/ 2 h 3771"/>
                    <a:gd name="T26" fmla="*/ 0 w 3007"/>
                    <a:gd name="T27" fmla="*/ 2 h 3771"/>
                    <a:gd name="T28" fmla="*/ 0 w 3007"/>
                    <a:gd name="T29" fmla="*/ 3 h 3771"/>
                    <a:gd name="T30" fmla="*/ 0 w 3007"/>
                    <a:gd name="T31" fmla="*/ 2 h 3771"/>
                    <a:gd name="T32" fmla="*/ 0 w 3007"/>
                    <a:gd name="T33" fmla="*/ 2 h 3771"/>
                    <a:gd name="T34" fmla="*/ 0 w 3007"/>
                    <a:gd name="T35" fmla="*/ 2 h 3771"/>
                    <a:gd name="T36" fmla="*/ 0 w 3007"/>
                    <a:gd name="T37" fmla="*/ 2 h 3771"/>
                    <a:gd name="T38" fmla="*/ 0 w 3007"/>
                    <a:gd name="T39" fmla="*/ 2 h 3771"/>
                    <a:gd name="T40" fmla="*/ 0 w 3007"/>
                    <a:gd name="T41" fmla="*/ 2 h 3771"/>
                    <a:gd name="T42" fmla="*/ 0 w 3007"/>
                    <a:gd name="T43" fmla="*/ 2 h 3771"/>
                    <a:gd name="T44" fmla="*/ 0 w 3007"/>
                    <a:gd name="T45" fmla="*/ 2 h 3771"/>
                    <a:gd name="T46" fmla="*/ 0 w 3007"/>
                    <a:gd name="T47" fmla="*/ 2 h 3771"/>
                    <a:gd name="T48" fmla="*/ 0 w 3007"/>
                    <a:gd name="T49" fmla="*/ 2 h 3771"/>
                    <a:gd name="T50" fmla="*/ 0 w 3007"/>
                    <a:gd name="T51" fmla="*/ 2 h 3771"/>
                    <a:gd name="T52" fmla="*/ 0 w 3007"/>
                    <a:gd name="T53" fmla="*/ 2 h 3771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33" name="Freeform 48">
                  <a:extLst>
                    <a:ext uri="{FF2B5EF4-FFF2-40B4-BE49-F238E27FC236}">
                      <a16:creationId xmlns:a16="http://schemas.microsoft.com/office/drawing/2014/main" id="{6851C985-ABF7-488A-B002-BFC54056DE0F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297" y="897"/>
                  <a:ext cx="169" cy="122"/>
                </a:xfrm>
                <a:custGeom>
                  <a:avLst/>
                  <a:gdLst>
                    <a:gd name="T0" fmla="*/ 0 w 673"/>
                    <a:gd name="T1" fmla="*/ 0 h 342"/>
                    <a:gd name="T2" fmla="*/ 0 w 673"/>
                    <a:gd name="T3" fmla="*/ 0 h 342"/>
                    <a:gd name="T4" fmla="*/ 0 w 673"/>
                    <a:gd name="T5" fmla="*/ 0 h 342"/>
                    <a:gd name="T6" fmla="*/ 0 w 673"/>
                    <a:gd name="T7" fmla="*/ 0 h 342"/>
                    <a:gd name="T8" fmla="*/ 0 w 673"/>
                    <a:gd name="T9" fmla="*/ 0 h 342"/>
                    <a:gd name="T10" fmla="*/ 0 w 673"/>
                    <a:gd name="T11" fmla="*/ 0 h 342"/>
                    <a:gd name="T12" fmla="*/ 0 w 673"/>
                    <a:gd name="T13" fmla="*/ 0 h 342"/>
                    <a:gd name="T14" fmla="*/ 0 w 673"/>
                    <a:gd name="T15" fmla="*/ 0 h 34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34" name="Freeform 49">
                  <a:extLst>
                    <a:ext uri="{FF2B5EF4-FFF2-40B4-BE49-F238E27FC236}">
                      <a16:creationId xmlns:a16="http://schemas.microsoft.com/office/drawing/2014/main" id="{C17F261F-B39D-4491-833B-192DC1950A29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253" y="806"/>
                  <a:ext cx="181" cy="144"/>
                </a:xfrm>
                <a:custGeom>
                  <a:avLst/>
                  <a:gdLst>
                    <a:gd name="T0" fmla="*/ 0 w 716"/>
                    <a:gd name="T1" fmla="*/ 0 h 403"/>
                    <a:gd name="T2" fmla="*/ 0 w 716"/>
                    <a:gd name="T3" fmla="*/ 0 h 403"/>
                    <a:gd name="T4" fmla="*/ 0 w 716"/>
                    <a:gd name="T5" fmla="*/ 0 h 403"/>
                    <a:gd name="T6" fmla="*/ 0 w 716"/>
                    <a:gd name="T7" fmla="*/ 0 h 403"/>
                    <a:gd name="T8" fmla="*/ 0 w 716"/>
                    <a:gd name="T9" fmla="*/ 0 h 403"/>
                    <a:gd name="T10" fmla="*/ 0 w 716"/>
                    <a:gd name="T11" fmla="*/ 0 h 403"/>
                    <a:gd name="T12" fmla="*/ 0 w 716"/>
                    <a:gd name="T13" fmla="*/ 0 h 403"/>
                    <a:gd name="T14" fmla="*/ 0 w 716"/>
                    <a:gd name="T15" fmla="*/ 0 h 40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35" name="Freeform 50">
                  <a:extLst>
                    <a:ext uri="{FF2B5EF4-FFF2-40B4-BE49-F238E27FC236}">
                      <a16:creationId xmlns:a16="http://schemas.microsoft.com/office/drawing/2014/main" id="{D20C8E5A-7A48-4A2C-BB40-319ADF3F536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>
                    <a:gd name="T0" fmla="*/ 0 w 717"/>
                    <a:gd name="T1" fmla="*/ 0 h 411"/>
                    <a:gd name="T2" fmla="*/ 0 w 717"/>
                    <a:gd name="T3" fmla="*/ 0 h 411"/>
                    <a:gd name="T4" fmla="*/ 0 w 717"/>
                    <a:gd name="T5" fmla="*/ 0 h 411"/>
                    <a:gd name="T6" fmla="*/ 0 w 717"/>
                    <a:gd name="T7" fmla="*/ 0 h 411"/>
                    <a:gd name="T8" fmla="*/ 0 w 717"/>
                    <a:gd name="T9" fmla="*/ 0 h 411"/>
                    <a:gd name="T10" fmla="*/ 0 w 717"/>
                    <a:gd name="T11" fmla="*/ 0 h 411"/>
                    <a:gd name="T12" fmla="*/ 0 w 717"/>
                    <a:gd name="T13" fmla="*/ 0 h 411"/>
                    <a:gd name="T14" fmla="*/ 0 w 717"/>
                    <a:gd name="T15" fmla="*/ 0 h 41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36" name="Freeform 51">
                  <a:extLst>
                    <a:ext uri="{FF2B5EF4-FFF2-40B4-BE49-F238E27FC236}">
                      <a16:creationId xmlns:a16="http://schemas.microsoft.com/office/drawing/2014/main" id="{75013A79-6B5D-4602-9455-ABE374296426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48" y="142"/>
                  <a:ext cx="179" cy="138"/>
                </a:xfrm>
                <a:custGeom>
                  <a:avLst/>
                  <a:gdLst>
                    <a:gd name="T0" fmla="*/ 0 w 709"/>
                    <a:gd name="T1" fmla="*/ 0 h 386"/>
                    <a:gd name="T2" fmla="*/ 0 w 709"/>
                    <a:gd name="T3" fmla="*/ 0 h 386"/>
                    <a:gd name="T4" fmla="*/ 0 w 709"/>
                    <a:gd name="T5" fmla="*/ 0 h 386"/>
                    <a:gd name="T6" fmla="*/ 0 w 709"/>
                    <a:gd name="T7" fmla="*/ 0 h 386"/>
                    <a:gd name="T8" fmla="*/ 0 w 709"/>
                    <a:gd name="T9" fmla="*/ 0 h 386"/>
                    <a:gd name="T10" fmla="*/ 0 w 709"/>
                    <a:gd name="T11" fmla="*/ 0 h 386"/>
                    <a:gd name="T12" fmla="*/ 0 w 709"/>
                    <a:gd name="T13" fmla="*/ 0 h 386"/>
                    <a:gd name="T14" fmla="*/ 0 w 709"/>
                    <a:gd name="T15" fmla="*/ 0 h 38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2062" name="Line 52">
              <a:extLst>
                <a:ext uri="{FF2B5EF4-FFF2-40B4-BE49-F238E27FC236}">
                  <a16:creationId xmlns:a16="http://schemas.microsoft.com/office/drawing/2014/main" id="{D3FDB00A-77D4-4112-8955-434810D73568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 charset="0"/>
                <a:ea typeface="ＭＳ Ｐゴシック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id="{21C4DE76-BD59-4082-8AAD-B3551C5461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7088" y="1844675"/>
            <a:ext cx="7543800" cy="928688"/>
          </a:xfrm>
        </p:spPr>
        <p:txBody>
          <a:bodyPr/>
          <a:lstStyle/>
          <a:p>
            <a:pPr eaLnBrk="1" hangingPunct="1"/>
            <a:r>
              <a:rPr lang="de-DE" altLang="en-US" sz="4000">
                <a:ea typeface="ＭＳ Ｐゴシック" panose="020B0600070205080204" pitchFamily="34" charset="-128"/>
              </a:rPr>
              <a:t>Herzlich Willkommen!</a:t>
            </a:r>
            <a:br>
              <a:rPr lang="de-DE" altLang="en-US" sz="4000">
                <a:ea typeface="ＭＳ Ｐゴシック" panose="020B0600070205080204" pitchFamily="34" charset="-128"/>
              </a:rPr>
            </a:br>
            <a:r>
              <a:rPr lang="de-DE" altLang="en-US" sz="4000">
                <a:ea typeface="ＭＳ Ｐゴシック" panose="020B0600070205080204" pitchFamily="34" charset="-128"/>
              </a:rPr>
              <a:t>Welcome!</a:t>
            </a:r>
          </a:p>
        </p:txBody>
      </p:sp>
      <p:sp>
        <p:nvSpPr>
          <p:cNvPr id="25602" name="Rectangle 4">
            <a:extLst>
              <a:ext uri="{FF2B5EF4-FFF2-40B4-BE49-F238E27FC236}">
                <a16:creationId xmlns:a16="http://schemas.microsoft.com/office/drawing/2014/main" id="{CCDCA2CB-665E-4E68-A294-2EF96B19DE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3284538"/>
            <a:ext cx="75438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n-US" altLang="en-US" sz="4400">
              <a:latin typeface="Comic Sans MS" panose="030F0702030302020204" pitchFamily="66" charset="0"/>
            </a:endParaRPr>
          </a:p>
        </p:txBody>
      </p:sp>
      <p:pic>
        <p:nvPicPr>
          <p:cNvPr id="25603" name="Picture 5">
            <a:extLst>
              <a:ext uri="{FF2B5EF4-FFF2-40B4-BE49-F238E27FC236}">
                <a16:creationId xmlns:a16="http://schemas.microsoft.com/office/drawing/2014/main" id="{D4EABEC6-98D9-4CAF-80A9-69BEAB775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476250"/>
            <a:ext cx="57531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6">
            <a:extLst>
              <a:ext uri="{FF2B5EF4-FFF2-40B4-BE49-F238E27FC236}">
                <a16:creationId xmlns:a16="http://schemas.microsoft.com/office/drawing/2014/main" id="{5520A255-4707-4123-9E69-0A86B60BA9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3500438"/>
            <a:ext cx="2087563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WordArt 7">
            <a:extLst>
              <a:ext uri="{FF2B5EF4-FFF2-40B4-BE49-F238E27FC236}">
                <a16:creationId xmlns:a16="http://schemas.microsoft.com/office/drawing/2014/main" id="{4C95CB90-1DA5-45C5-81C4-3A84BC9D5DC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771775" y="3068638"/>
            <a:ext cx="3975100" cy="5969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3366FF"/>
                  </a:solidFill>
                  <a:round/>
                  <a:headEnd/>
                  <a:tailEnd/>
                </a:ln>
                <a:solidFill>
                  <a:srgbClr val="3366FF">
                    <a:alpha val="85881"/>
                  </a:srgbClr>
                </a:solidFill>
                <a:latin typeface="Comic Sans MS" panose="030F0702030302020204" pitchFamily="66" charset="0"/>
              </a:rPr>
              <a:t>Bilingual Social Sciences</a:t>
            </a:r>
          </a:p>
        </p:txBody>
      </p:sp>
      <p:sp>
        <p:nvSpPr>
          <p:cNvPr id="25606" name="WordArt 8">
            <a:extLst>
              <a:ext uri="{FF2B5EF4-FFF2-40B4-BE49-F238E27FC236}">
                <a16:creationId xmlns:a16="http://schemas.microsoft.com/office/drawing/2014/main" id="{2F9C6ACD-F4C9-4D55-83FA-B5084A71CE1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555875" y="5157788"/>
            <a:ext cx="4102100" cy="749300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3366FF"/>
                  </a:solidFill>
                  <a:round/>
                  <a:headEnd/>
                  <a:tailEnd/>
                </a:ln>
                <a:solidFill>
                  <a:srgbClr val="3366FF">
                    <a:alpha val="78038"/>
                  </a:srgbClr>
                </a:solidFill>
                <a:latin typeface="Comic Sans MS" panose="030F0702030302020204" pitchFamily="66" charset="0"/>
              </a:rPr>
              <a:t>GW Bilingual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B843F060-EE26-406C-9FBC-542346E8FA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>
                <a:solidFill>
                  <a:srgbClr val="FFCC00"/>
                </a:solidFill>
                <a:latin typeface="Goudy Old Style" panose="02020502050305020303" pitchFamily="18" charset="0"/>
                <a:ea typeface="ＭＳ Ｐゴシック" panose="020B0600070205080204" pitchFamily="34" charset="-128"/>
              </a:rPr>
              <a:t>Was ist bilingualer Unterricht?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CD45E09A-BCB8-4211-B772-FA217702B1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e-DE" altLang="en-US" sz="2000" dirty="0">
                <a:ea typeface="ＭＳ Ｐゴシック" panose="020B0600070205080204" pitchFamily="34" charset="-128"/>
              </a:rPr>
              <a:t>Sachfachunterricht in Fremdsprache</a:t>
            </a:r>
          </a:p>
          <a:p>
            <a:pPr eaLnBrk="1" hangingPunct="1"/>
            <a:r>
              <a:rPr lang="de-DE" altLang="en-US" sz="2000" dirty="0">
                <a:ea typeface="ＭＳ Ｐゴシック" panose="020B0600070205080204" pitchFamily="34" charset="-128"/>
              </a:rPr>
              <a:t>Integration von sachfachlichem und sprachlichem Lernen (Thema/Begriffe/Strukturen)</a:t>
            </a:r>
          </a:p>
          <a:p>
            <a:pPr eaLnBrk="1" hangingPunct="1"/>
            <a:r>
              <a:rPr lang="de-DE" altLang="en-US" sz="2000" dirty="0" err="1">
                <a:ea typeface="ＭＳ Ｐゴシック" panose="020B0600070205080204" pitchFamily="34" charset="-128"/>
              </a:rPr>
              <a:t>Sachfach</a:t>
            </a:r>
            <a:r>
              <a:rPr lang="de-DE" altLang="en-US" sz="2000" dirty="0">
                <a:ea typeface="ＭＳ Ｐゴシック" panose="020B0600070205080204" pitchFamily="34" charset="-128"/>
              </a:rPr>
              <a:t> steht im Vordergrund – im Unterricht Integration beider Bereiche</a:t>
            </a:r>
          </a:p>
          <a:p>
            <a:pPr eaLnBrk="1" hangingPunct="1"/>
            <a:r>
              <a:rPr lang="de-DE" altLang="en-US" sz="2000" dirty="0">
                <a:ea typeface="ＭＳ Ｐゴシック" panose="020B0600070205080204" pitchFamily="34" charset="-128"/>
              </a:rPr>
              <a:t>Ziel Erziehung zu (fachbezogener) Mehrsprachigkeit, d.h. dem Einsatz von zwei Lern- und Arbeitssprachen</a:t>
            </a:r>
          </a:p>
          <a:p>
            <a:pPr eaLnBrk="1" hangingPunct="1"/>
            <a:r>
              <a:rPr lang="de-DE" altLang="en-US" sz="2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Fremdsprache führt zu Perspektivwechsel</a:t>
            </a:r>
          </a:p>
          <a:p>
            <a:pPr eaLnBrk="1" hangingPunct="1"/>
            <a:r>
              <a:rPr lang="de-DE" altLang="en-US" sz="2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Vokabellernen hat dienende Funktion</a:t>
            </a:r>
          </a:p>
          <a:p>
            <a:pPr eaLnBrk="1" hangingPunct="1"/>
            <a:r>
              <a:rPr lang="de-DE" altLang="en-US" sz="2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Leistungsbewertung nach inhaltlichen Kriterien, Sprache nicht einbezogen</a:t>
            </a:r>
          </a:p>
          <a:p>
            <a:pPr eaLnBrk="1" hangingPunct="1"/>
            <a:r>
              <a:rPr lang="de-DE" altLang="en-US" sz="2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zwei Klassenarbeiten pro Halbjahr/zwei Wochenstunden</a:t>
            </a:r>
          </a:p>
          <a:p>
            <a:pPr eaLnBrk="1" hangingPunct="1"/>
            <a:endParaRPr lang="de-DE" altLang="en-US" sz="280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 descr="m026">
            <a:extLst>
              <a:ext uri="{FF2B5EF4-FFF2-40B4-BE49-F238E27FC236}">
                <a16:creationId xmlns:a16="http://schemas.microsoft.com/office/drawing/2014/main" id="{EA4CF527-0EB8-4A7E-A18E-6FEEBF8DB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1425"/>
            <a:ext cx="4321175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5" descr="m027">
            <a:extLst>
              <a:ext uri="{FF2B5EF4-FFF2-40B4-BE49-F238E27FC236}">
                <a16:creationId xmlns:a16="http://schemas.microsoft.com/office/drawing/2014/main" id="{3AE5E1D9-B87A-4B59-820A-A8CC365EAA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88"/>
          <a:stretch>
            <a:fillRect/>
          </a:stretch>
        </p:blipFill>
        <p:spPr bwMode="auto">
          <a:xfrm>
            <a:off x="2195513" y="0"/>
            <a:ext cx="4608512" cy="271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6" descr="m028">
            <a:extLst>
              <a:ext uri="{FF2B5EF4-FFF2-40B4-BE49-F238E27FC236}">
                <a16:creationId xmlns:a16="http://schemas.microsoft.com/office/drawing/2014/main" id="{09DC7F97-9676-4EC2-B8AB-81C96ECF5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850" y="0"/>
            <a:ext cx="45021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imeline&#10;&#10;Description automatically generated">
            <a:extLst>
              <a:ext uri="{FF2B5EF4-FFF2-40B4-BE49-F238E27FC236}">
                <a16:creationId xmlns:a16="http://schemas.microsoft.com/office/drawing/2014/main" id="{5FCEDEE8-F1FE-394E-9F52-5B441462B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574" y="0"/>
            <a:ext cx="5376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832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4D0402F5-2EA1-4BE1-B69A-5E3948A25C09}"/>
              </a:ext>
            </a:extLst>
          </p:cNvPr>
          <p:cNvSpPr>
            <a:spLocks noGrp="1"/>
          </p:cNvSpPr>
          <p:nvPr>
            <p:ph type="ctrTitle" sz="quarter"/>
          </p:nvPr>
        </p:nvSpPr>
        <p:spPr>
          <a:xfrm>
            <a:off x="1116013" y="260350"/>
            <a:ext cx="7086600" cy="1431925"/>
          </a:xfrm>
        </p:spPr>
        <p:txBody>
          <a:bodyPr/>
          <a:lstStyle/>
          <a:p>
            <a:pPr>
              <a:defRPr/>
            </a:pPr>
            <a:r>
              <a:rPr lang="de-DE" dirty="0">
                <a:solidFill>
                  <a:srgbClr val="FFCC00"/>
                </a:solidFill>
                <a:latin typeface="Goudy Old Style" charset="0"/>
                <a:cs typeface="+mj-cs"/>
              </a:rPr>
              <a:t>Curriculum</a:t>
            </a:r>
            <a:endParaRPr lang="de-DE" dirty="0">
              <a:cs typeface="+mj-cs"/>
            </a:endParaRPr>
          </a:p>
        </p:txBody>
      </p:sp>
      <p:graphicFrame>
        <p:nvGraphicFramePr>
          <p:cNvPr id="6" name="Objekt 5">
            <a:extLst>
              <a:ext uri="{FF2B5EF4-FFF2-40B4-BE49-F238E27FC236}">
                <a16:creationId xmlns:a16="http://schemas.microsoft.com/office/drawing/2014/main" id="{89BA5C86-56DC-43F5-A63A-D5A2A0F0DC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6476129"/>
              </p:ext>
            </p:extLst>
          </p:nvPr>
        </p:nvGraphicFramePr>
        <p:xfrm>
          <a:off x="4355976" y="-447242"/>
          <a:ext cx="4608512" cy="73052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Dokument" r:id="rId3" imgW="5905500" imgH="9359900" progId="Word.Document.12">
                  <p:embed/>
                </p:oleObj>
              </mc:Choice>
              <mc:Fallback>
                <p:oleObj name="Dokument" r:id="rId3" imgW="5905500" imgH="9359900" progId="Word.Document.12">
                  <p:embed/>
                  <p:pic>
                    <p:nvPicPr>
                      <p:cNvPr id="6" name="Objekt 5">
                        <a:extLst>
                          <a:ext uri="{FF2B5EF4-FFF2-40B4-BE49-F238E27FC236}">
                            <a16:creationId xmlns:a16="http://schemas.microsoft.com/office/drawing/2014/main" id="{89BA5C86-56DC-43F5-A63A-D5A2A0F0DC1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-447242"/>
                        <a:ext cx="4608512" cy="73052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E42F1D1-E90C-467B-ADC3-8404F85F51F7}"/>
              </a:ext>
            </a:extLst>
          </p:cNvPr>
          <p:cNvSpPr>
            <a:spLocks noGrp="1"/>
          </p:cNvSpPr>
          <p:nvPr>
            <p:ph type="ctrTitle" sz="quarter"/>
          </p:nvPr>
        </p:nvSpPr>
        <p:spPr>
          <a:xfrm>
            <a:off x="1116013" y="260350"/>
            <a:ext cx="7086600" cy="1431925"/>
          </a:xfrm>
        </p:spPr>
        <p:txBody>
          <a:bodyPr/>
          <a:lstStyle/>
          <a:p>
            <a:r>
              <a:rPr lang="de-DE" altLang="en-US">
                <a:ea typeface="ＭＳ Ｐゴシック" panose="020B0600070205080204" pitchFamily="34" charset="-128"/>
              </a:rPr>
              <a:t>Wo ist Bexhill???</a:t>
            </a:r>
          </a:p>
        </p:txBody>
      </p:sp>
      <p:pic>
        <p:nvPicPr>
          <p:cNvPr id="2" name="Bild 1">
            <a:extLst>
              <a:ext uri="{FF2B5EF4-FFF2-40B4-BE49-F238E27FC236}">
                <a16:creationId xmlns:a16="http://schemas.microsoft.com/office/drawing/2014/main" id="{6662EEEE-E514-4D5F-BD14-6F553B326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852738"/>
            <a:ext cx="4103688" cy="309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 4">
            <a:extLst>
              <a:ext uri="{FF2B5EF4-FFF2-40B4-BE49-F238E27FC236}">
                <a16:creationId xmlns:a16="http://schemas.microsoft.com/office/drawing/2014/main" id="{6A3024A2-2244-4201-ABD9-06133FFEFB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2997200"/>
            <a:ext cx="265430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>
            <a:extLst>
              <a:ext uri="{FF2B5EF4-FFF2-40B4-BE49-F238E27FC236}">
                <a16:creationId xmlns:a16="http://schemas.microsoft.com/office/drawing/2014/main" id="{C4D2E2A1-63E2-4457-BB78-B1683F549E7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42988" y="3716338"/>
            <a:ext cx="7086600" cy="1431925"/>
          </a:xfrm>
        </p:spPr>
        <p:txBody>
          <a:bodyPr/>
          <a:lstStyle/>
          <a:p>
            <a:pPr eaLnBrk="1" hangingPunct="1"/>
            <a:r>
              <a:rPr lang="de-DE" altLang="en-US">
                <a:ea typeface="ＭＳ Ｐゴシック" panose="020B0600070205080204" pitchFamily="34" charset="-128"/>
              </a:rPr>
              <a:t>Danke für Ihre Aufmerksamkeit!</a:t>
            </a:r>
          </a:p>
        </p:txBody>
      </p:sp>
      <p:sp>
        <p:nvSpPr>
          <p:cNvPr id="34821" name="Rectangle 5">
            <a:extLst>
              <a:ext uri="{FF2B5EF4-FFF2-40B4-BE49-F238E27FC236}">
                <a16:creationId xmlns:a16="http://schemas.microsoft.com/office/drawing/2014/main" id="{069A7C79-279C-4318-A93F-A8652C6907B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550" y="4292600"/>
            <a:ext cx="6400800" cy="1368425"/>
          </a:xfrm>
        </p:spPr>
        <p:txBody>
          <a:bodyPr/>
          <a:lstStyle/>
          <a:p>
            <a:pPr eaLnBrk="1" hangingPunct="1"/>
            <a:endParaRPr lang="de-DE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de-DE" altLang="en-US">
              <a:ea typeface="ＭＳ Ｐゴシック" panose="020B0600070205080204" pitchFamily="34" charset="-128"/>
            </a:endParaRPr>
          </a:p>
          <a:p>
            <a:pPr eaLnBrk="1" hangingPunct="1"/>
            <a:r>
              <a:rPr lang="de-DE" altLang="en-US">
                <a:ea typeface="ＭＳ Ｐゴシック" panose="020B0600070205080204" pitchFamily="34" charset="-128"/>
              </a:rPr>
              <a:t>Thank you for your attention!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D85F04F-BC54-4B88-BD42-98F72944B0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2205038"/>
            <a:ext cx="70866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de-DE" altLang="en-US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Zum Abschluss</a:t>
            </a:r>
          </a:p>
          <a:p>
            <a:pPr eaLnBrk="1" hangingPunct="1"/>
            <a:endParaRPr lang="de-DE" altLang="en-US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/>
            <a:r>
              <a:rPr lang="de-DE" altLang="en-US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Lehrerwechsel nach Schuljahr möglich</a:t>
            </a:r>
          </a:p>
          <a:p>
            <a:pPr eaLnBrk="1" hangingPunct="1"/>
            <a:r>
              <a:rPr lang="de-DE" altLang="en-US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Auch in Oberstufe wählbar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limmern">
  <a:themeElements>
    <a:clrScheme name="Flimmern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Flimmer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limmern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immern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immern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immern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immern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immern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immern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limmern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limmern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rayons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Präsentation1</Template>
  <TotalTime>91</TotalTime>
  <Words>110</Words>
  <Application>Microsoft Macintosh PowerPoint</Application>
  <PresentationFormat>On-screen Show (4:3)</PresentationFormat>
  <Paragraphs>22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Comic Sans MS</vt:lpstr>
      <vt:lpstr>Goudy Old Style</vt:lpstr>
      <vt:lpstr>Tahoma</vt:lpstr>
      <vt:lpstr>Wingdings</vt:lpstr>
      <vt:lpstr>Flimmern</vt:lpstr>
      <vt:lpstr>Crayons</vt:lpstr>
      <vt:lpstr>Dokument</vt:lpstr>
      <vt:lpstr>Herzlich Willkommen! Welcome!</vt:lpstr>
      <vt:lpstr>Was ist bilingualer Unterricht?</vt:lpstr>
      <vt:lpstr>PowerPoint Presentation</vt:lpstr>
      <vt:lpstr>PowerPoint Presentation</vt:lpstr>
      <vt:lpstr>Curriculum</vt:lpstr>
      <vt:lpstr>Wo ist Bexhill???</vt:lpstr>
      <vt:lpstr>Danke für Ihre Aufmerksamkeit!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Gina is by lingual ... that means she can say the same thing twice but you can only understand it once.</dc:title>
  <dc:creator>RB</dc:creator>
  <cp:lastModifiedBy>Stephan Richter-Bernburg</cp:lastModifiedBy>
  <cp:revision>24</cp:revision>
  <dcterms:created xsi:type="dcterms:W3CDTF">2010-05-25T16:10:00Z</dcterms:created>
  <dcterms:modified xsi:type="dcterms:W3CDTF">2025-03-10T05:51:20Z</dcterms:modified>
</cp:coreProperties>
</file>